
<file path=[Content_Types].xml><?xml version="1.0" encoding="utf-8"?>
<Types xmlns="http://schemas.openxmlformats.org/package/2006/content-types">
  <Default Extension="xml" ContentType="application/xml"/>
  <Default Extension="rels" ContentType="application/vnd.openxmlformats-package.relationships+xml"/>
  <Default Extension="png" ContentType="image/png"/>
  <Default Extension="jpeg" ContentType="image/jpeg"/>
  <Override PartName="/_rels/.rels" ContentType="application/vnd.openxmlformats-package.relationship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presentation.xml" ContentType="application/vnd.openxmlformats-officedocument.presentationml.presentation.main+xml"/>
  <Override PartName="/ppt/slideMasters/_rels/slideMaster1.xml.rels" ContentType="application/vnd.openxmlformats-package.relationships+xml"/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theme/theme1.xml" ContentType="application/vnd.openxmlformats-officedocument.theme+xml"/>
  <Override PartName="/ppt/slideLayouts/_rels/slideLayout9.xml.rels" ContentType="application/vnd.openxmlformats-package.relationships+xml"/>
  <Override PartName="/ppt/slideLayouts/_rels/slideLayout8.xml.rels" ContentType="application/vnd.openxmlformats-package.relationships+xml"/>
  <Override PartName="/ppt/slideLayouts/_rels/slideLayout12.xml.rels" ContentType="application/vnd.openxmlformats-package.relationships+xml"/>
  <Override PartName="/ppt/slideLayouts/_rels/slideLayout4.xml.rels" ContentType="application/vnd.openxmlformats-package.relationships+xml"/>
  <Override PartName="/ppt/slideLayouts/_rels/slideLayout7.xml.rels" ContentType="application/vnd.openxmlformats-package.relationships+xml"/>
  <Override PartName="/ppt/slideLayouts/_rels/slideLayout11.xml.rels" ContentType="application/vnd.openxmlformats-package.relationships+xml"/>
  <Override PartName="/ppt/slideLayouts/_rels/slideLayout3.xml.rels" ContentType="application/vnd.openxmlformats-package.relationships+xml"/>
  <Override PartName="/ppt/slideLayouts/_rels/slideLayout6.xml.rels" ContentType="application/vnd.openxmlformats-package.relationships+xml"/>
  <Override PartName="/ppt/slideLayouts/_rels/slideLayout10.xml.rels" ContentType="application/vnd.openxmlformats-package.relationships+xml"/>
  <Override PartName="/ppt/slideLayouts/_rels/slideLayout2.xml.rels" ContentType="application/vnd.openxmlformats-package.relationships+xml"/>
  <Override PartName="/ppt/slideLayouts/_rels/slideLayout5.xml.rels" ContentType="application/vnd.openxmlformats-package.relationships+xml"/>
  <Override PartName="/ppt/slideLayouts/_rels/slideLayout1.xml.rels" ContentType="application/vnd.openxmlformats-package.relationship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s/_rels/slide7.xml.rels" ContentType="application/vnd.openxmlformats-package.relationships+xml"/>
  <Override PartName="/ppt/slides/_rels/slide6.xml.rels" ContentType="application/vnd.openxmlformats-package.relationships+xml"/>
  <Override PartName="/ppt/slides/_rels/slide5.xml.rels" ContentType="application/vnd.openxmlformats-package.relationships+xml"/>
  <Override PartName="/ppt/slides/_rels/slide19.xml.rels" ContentType="application/vnd.openxmlformats-package.relationships+xml"/>
  <Override PartName="/ppt/slides/_rels/slide4.xml.rels" ContentType="application/vnd.openxmlformats-package.relationships+xml"/>
  <Override PartName="/ppt/slides/_rels/slide18.xml.rels" ContentType="application/vnd.openxmlformats-package.relationships+xml"/>
  <Override PartName="/ppt/slides/_rels/slide13.xml.rels" ContentType="application/vnd.openxmlformats-package.relationships+xml"/>
  <Override PartName="/ppt/slides/_rels/slide12.xml.rels" ContentType="application/vnd.openxmlformats-package.relationships+xml"/>
  <Override PartName="/ppt/slides/_rels/slide9.xml.rels" ContentType="application/vnd.openxmlformats-package.relationships+xml"/>
  <Override PartName="/ppt/slides/_rels/slide11.xml.rels" ContentType="application/vnd.openxmlformats-package.relationships+xml"/>
  <Override PartName="/ppt/slides/_rels/slide8.xml.rels" ContentType="application/vnd.openxmlformats-package.relationships+xml"/>
  <Override PartName="/ppt/slides/_rels/slide10.xml.rels" ContentType="application/vnd.openxmlformats-package.relationships+xml"/>
  <Override PartName="/ppt/slides/_rels/slide14.xml.rels" ContentType="application/vnd.openxmlformats-package.relationships+xml"/>
  <Override PartName="/ppt/slides/_rels/slide15.xml.rels" ContentType="application/vnd.openxmlformats-package.relationships+xml"/>
  <Override PartName="/ppt/slides/_rels/slide1.xml.rels" ContentType="application/vnd.openxmlformats-package.relationships+xml"/>
  <Override PartName="/ppt/slides/_rels/slide16.xml.rels" ContentType="application/vnd.openxmlformats-package.relationships+xml"/>
  <Override PartName="/ppt/slides/_rels/slide2.xml.rels" ContentType="application/vnd.openxmlformats-package.relationships+xml"/>
  <Override PartName="/ppt/slides/_rels/slide17.xml.rels" ContentType="application/vnd.openxmlformats-package.relationships+xml"/>
  <Override PartName="/ppt/slides/_rels/slide3.xml.rels" ContentType="application/vnd.openxmlformats-package.relationships+xml"/>
  <Override PartName="/ppt/slides/slide13.xml" ContentType="application/vnd.openxmlformats-officedocument.presentationml.slide+xml"/>
  <Override PartName="/ppt/slides/slide12.xml" ContentType="application/vnd.openxmlformats-officedocument.presentationml.slide+xml"/>
  <Override PartName="/ppt/slides/slide9.xml" ContentType="application/vnd.openxmlformats-officedocument.presentationml.slide+xml"/>
  <Override PartName="/ppt/slides/slide11.xml" ContentType="application/vnd.openxmlformats-officedocument.presentationml.slide+xml"/>
  <Override PartName="/ppt/slides/slide8.xml" ContentType="application/vnd.openxmlformats-officedocument.presentationml.slide+xml"/>
  <Override PartName="/ppt/slides/slide10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.xml" ContentType="application/vnd.openxmlformats-officedocument.presentationml.slide+xml"/>
  <Override PartName="/ppt/slides/slide16.xml" ContentType="application/vnd.openxmlformats-officedocument.presentationml.slide+xml"/>
  <Override PartName="/ppt/slides/slide2.xml" ContentType="application/vnd.openxmlformats-officedocument.presentationml.slide+xml"/>
  <Override PartName="/ppt/slides/slide17.xml" ContentType="application/vnd.openxmlformats-officedocument.presentationml.slide+xml"/>
  <Override PartName="/ppt/slides/slide3.xml" ContentType="application/vnd.openxmlformats-officedocument.presentationml.slide+xml"/>
  <Override PartName="/ppt/slides/slide18.xml" ContentType="application/vnd.openxmlformats-officedocument.presentationml.slide+xml"/>
  <Override PartName="/ppt/slides/slide4.xml" ContentType="application/vnd.openxmlformats-officedocument.presentationml.slide+xml"/>
  <Override PartName="/ppt/slides/slide19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_rels/presentation.xml.rels" ContentType="application/vnd.openxmlformats-package.relationships+xml"/>
  <Override PartName="/ppt/media/image1.png" ContentType="image/png"/>
</Types>
</file>

<file path=_rels/.rels><?xml version="1.0" encoding="UTF-8"?>
<Relationships xmlns="http://schemas.openxmlformats.org/package/2006/relationships"><Relationship Id="rId1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3" Type="http://schemas.openxmlformats.org/officeDocument/2006/relationships/custom-properties" Target="docProps/custom.xml"/><Relationship Id="rId4" Type="http://schemas.openxmlformats.org/officeDocument/2006/relationships/officeDocument" Target="ppt/presentation.xml"/>
</Relationships>
</file>

<file path=ppt/presentation.xml><?xml version="1.0" encoding="utf-8"?>
<p:presentation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sldMasterIdLst>
    <p:sldMasterId id="2147483648" r:id="rId2"/>
  </p:sld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</p:sldIdLst>
  <p:sldSz cx="12192000" cy="6858000"/>
  <p:notesSz cx="7559675" cy="10691813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/>
</p:presentationPr>
</file>

<file path=ppt/_rels/presentation.xml.rels><?xml version="1.0" encoding="UTF-8"?>
<Relationships xmlns="http://schemas.openxmlformats.org/package/2006/relationships"><Relationship Id="rId1" Type="http://schemas.openxmlformats.org/officeDocument/2006/relationships/theme" Target="theme/theme1.xml"/><Relationship Id="rId2" Type="http://schemas.openxmlformats.org/officeDocument/2006/relationships/slideMaster" Target="slideMasters/slideMaster1.xml"/><Relationship Id="rId3" Type="http://schemas.openxmlformats.org/officeDocument/2006/relationships/slide" Target="slides/slide1.xml"/><Relationship Id="rId4" Type="http://schemas.openxmlformats.org/officeDocument/2006/relationships/slide" Target="slides/slide2.xml"/><Relationship Id="rId5" Type="http://schemas.openxmlformats.org/officeDocument/2006/relationships/slide" Target="slides/slide3.xml"/><Relationship Id="rId6" Type="http://schemas.openxmlformats.org/officeDocument/2006/relationships/slide" Target="slides/slide4.xml"/><Relationship Id="rId7" Type="http://schemas.openxmlformats.org/officeDocument/2006/relationships/slide" Target="slides/slide5.xml"/><Relationship Id="rId8" Type="http://schemas.openxmlformats.org/officeDocument/2006/relationships/slide" Target="slides/slide6.xml"/><Relationship Id="rId9" Type="http://schemas.openxmlformats.org/officeDocument/2006/relationships/slide" Target="slides/slide7.xml"/><Relationship Id="rId10" Type="http://schemas.openxmlformats.org/officeDocument/2006/relationships/slide" Target="slides/slide8.xml"/><Relationship Id="rId11" Type="http://schemas.openxmlformats.org/officeDocument/2006/relationships/slide" Target="slides/slide9.xml"/><Relationship Id="rId12" Type="http://schemas.openxmlformats.org/officeDocument/2006/relationships/slide" Target="slides/slide10.xml"/><Relationship Id="rId13" Type="http://schemas.openxmlformats.org/officeDocument/2006/relationships/slide" Target="slides/slide11.xml"/><Relationship Id="rId14" Type="http://schemas.openxmlformats.org/officeDocument/2006/relationships/slide" Target="slides/slide12.xml"/><Relationship Id="rId15" Type="http://schemas.openxmlformats.org/officeDocument/2006/relationships/slide" Target="slides/slide13.xml"/><Relationship Id="rId16" Type="http://schemas.openxmlformats.org/officeDocument/2006/relationships/slide" Target="slides/slide14.xml"/><Relationship Id="rId17" Type="http://schemas.openxmlformats.org/officeDocument/2006/relationships/slide" Target="slides/slide15.xml"/><Relationship Id="rId18" Type="http://schemas.openxmlformats.org/officeDocument/2006/relationships/slide" Target="slides/slide16.xml"/><Relationship Id="rId19" Type="http://schemas.openxmlformats.org/officeDocument/2006/relationships/slide" Target="slides/slide17.xml"/><Relationship Id="rId20" Type="http://schemas.openxmlformats.org/officeDocument/2006/relationships/slide" Target="slides/slide18.xml"/><Relationship Id="rId21" Type="http://schemas.openxmlformats.org/officeDocument/2006/relationships/slide" Target="slides/slide19.xml"/><Relationship Id="rId22" Type="http://schemas.openxmlformats.org/officeDocument/2006/relationships/presProps" Target="presProps.xml"/>
</Relationships>
</file>

<file path=ppt/slideLayouts/_rels/slideLayout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7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8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9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10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1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1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slideLayout1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itleOnly" preserve="1">
  <p:cSld name="Только заголовок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0" name="PlaceHolder 1"/>
          <p:cNvSpPr>
            <a:spLocks noGrp="1"/>
          </p:cNvSpPr>
          <p:nvPr>
            <p:ph type="title"/>
          </p:nvPr>
        </p:nvSpPr>
        <p:spPr>
          <a:xfrm>
            <a:off x="838080" y="365040"/>
            <a:ext cx="10514880" cy="132480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p>
            <a:pPr indent="0" defTabSz="914400">
              <a:lnSpc>
                <a:spcPct val="90000"/>
              </a:lnSpc>
              <a:buNone/>
              <a:tabLst>
                <a:tab algn="l" pos="0"/>
              </a:tabLst>
            </a:pPr>
            <a:r>
              <a:rPr b="0" lang="ru-RU" sz="4400" strike="noStrike" u="none">
                <a:solidFill>
                  <a:schemeClr val="dk1"/>
                </a:solidFill>
                <a:effectLst/>
                <a:uFillTx/>
                <a:latin typeface="Calibri Light"/>
              </a:rPr>
              <a:t>Образец заголовка</a:t>
            </a:r>
            <a:endParaRPr b="0" lang="ru-RU" sz="4400" strike="noStrike" u="non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" name="PlaceHolder 2"/>
          <p:cNvSpPr>
            <a:spLocks noGrp="1"/>
          </p:cNvSpPr>
          <p:nvPr>
            <p:ph type="dt" idx="1"/>
          </p:nvPr>
        </p:nvSpPr>
        <p:spPr>
          <a:xfrm>
            <a:off x="838080" y="6356520"/>
            <a:ext cx="2742480" cy="36432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lstStyle>
            <a:lvl1pPr indent="0" defTabSz="914400">
              <a:lnSpc>
                <a:spcPct val="100000"/>
              </a:lnSpc>
              <a:buNone/>
              <a:tabLst>
                <a:tab algn="l" pos="0"/>
              </a:tabLst>
              <a:defRPr b="0" lang="ru-RU" sz="1200" strike="noStrike" u="none">
                <a:solidFill>
                  <a:schemeClr val="dk1">
                    <a:tint val="75000"/>
                  </a:schemeClr>
                </a:solidFill>
                <a:effectLst/>
                <a:uFillTx/>
                <a:latin typeface="Calibri"/>
              </a:defRPr>
            </a:lvl1pPr>
          </a:lstStyle>
          <a:p>
            <a:pPr indent="0" defTabSz="914400">
              <a:lnSpc>
                <a:spcPct val="100000"/>
              </a:lnSpc>
              <a:buNone/>
              <a:tabLst>
                <a:tab algn="l" pos="0"/>
              </a:tabLst>
            </a:pPr>
            <a:r>
              <a:rPr b="0" lang="ru-RU" sz="1200" strike="noStrike" u="none">
                <a:solidFill>
                  <a:schemeClr val="dk1">
                    <a:tint val="75000"/>
                  </a:schemeClr>
                </a:solidFill>
                <a:effectLst/>
                <a:uFillTx/>
                <a:latin typeface="Calibri"/>
              </a:rPr>
              <a:t>&lt;дата/время&gt;</a:t>
            </a:r>
            <a:endParaRPr b="0" lang="ru-RU" sz="1200" strike="noStrike" u="none">
              <a:solidFill>
                <a:srgbClr val="000000"/>
              </a:solidFill>
              <a:effectLst/>
              <a:uFillTx/>
              <a:latin typeface="Times New Roman"/>
            </a:endParaRPr>
          </a:p>
        </p:txBody>
      </p:sp>
      <p:sp>
        <p:nvSpPr>
          <p:cNvPr id="2" name="PlaceHolder 3"/>
          <p:cNvSpPr>
            <a:spLocks noGrp="1"/>
          </p:cNvSpPr>
          <p:nvPr>
            <p:ph type="ftr" idx="2"/>
          </p:nvPr>
        </p:nvSpPr>
        <p:spPr>
          <a:xfrm>
            <a:off x="4038480" y="6356520"/>
            <a:ext cx="4114080" cy="36432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lstStyle>
            <a:lvl1pPr indent="0" algn="ctr">
              <a:lnSpc>
                <a:spcPct val="100000"/>
              </a:lnSpc>
              <a:buNone/>
              <a:tabLst>
                <a:tab algn="l" pos="0"/>
              </a:tabLst>
              <a:defRPr b="0" lang="ru-RU" sz="1400" strike="noStrike" u="none">
                <a:solidFill>
                  <a:srgbClr val="000000"/>
                </a:solidFill>
                <a:effectLst/>
                <a:uFillTx/>
                <a:latin typeface="Times New Roman"/>
              </a:defRPr>
            </a:lvl1pPr>
          </a:lstStyle>
          <a:p>
            <a:pPr indent="0" algn="ctr">
              <a:lnSpc>
                <a:spcPct val="100000"/>
              </a:lnSpc>
              <a:buNone/>
              <a:tabLst>
                <a:tab algn="l" pos="0"/>
              </a:tabLst>
            </a:pPr>
            <a:r>
              <a:rPr b="0" lang="ru-RU" sz="1400" strike="noStrike" u="none">
                <a:solidFill>
                  <a:srgbClr val="000000"/>
                </a:solidFill>
                <a:effectLst/>
                <a:uFillTx/>
                <a:latin typeface="Times New Roman"/>
              </a:rPr>
              <a:t>&lt;нижний колонтитул&gt;</a:t>
            </a:r>
            <a:endParaRPr b="0" lang="ru-RU" sz="1400" strike="noStrike" u="none">
              <a:solidFill>
                <a:srgbClr val="000000"/>
              </a:solidFill>
              <a:effectLst/>
              <a:uFillTx/>
              <a:latin typeface="Times New Roman"/>
            </a:endParaRPr>
          </a:p>
        </p:txBody>
      </p:sp>
      <p:sp>
        <p:nvSpPr>
          <p:cNvPr id="3" name="PlaceHolder 4"/>
          <p:cNvSpPr>
            <a:spLocks noGrp="1"/>
          </p:cNvSpPr>
          <p:nvPr>
            <p:ph type="sldNum" idx="3"/>
          </p:nvPr>
        </p:nvSpPr>
        <p:spPr>
          <a:xfrm>
            <a:off x="8610480" y="6356520"/>
            <a:ext cx="2742480" cy="36432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lstStyle>
            <a:lvl1pPr indent="0" algn="r" defTabSz="914400">
              <a:lnSpc>
                <a:spcPct val="100000"/>
              </a:lnSpc>
              <a:buNone/>
              <a:tabLst>
                <a:tab algn="l" pos="0"/>
              </a:tabLst>
              <a:defRPr b="0" lang="ru-RU" sz="1200" strike="noStrike" u="none">
                <a:solidFill>
                  <a:schemeClr val="dk1">
                    <a:tint val="75000"/>
                  </a:schemeClr>
                </a:solidFill>
                <a:effectLst/>
                <a:uFillTx/>
                <a:latin typeface="Calibri"/>
              </a:defRPr>
            </a:lvl1pPr>
          </a:lstStyle>
          <a:p>
            <a:pPr indent="0" algn="r" defTabSz="914400">
              <a:lnSpc>
                <a:spcPct val="100000"/>
              </a:lnSpc>
              <a:buNone/>
              <a:tabLst>
                <a:tab algn="l" pos="0"/>
              </a:tabLst>
            </a:pPr>
            <a:fld id="{332BB153-930F-49FD-BEC9-C5B8C047BEFA}" type="slidenum">
              <a:rPr b="0" lang="ru-RU" sz="1200" strike="noStrike" u="none">
                <a:solidFill>
                  <a:schemeClr val="dk1">
                    <a:tint val="75000"/>
                  </a:schemeClr>
                </a:solidFill>
                <a:effectLst/>
                <a:uFillTx/>
                <a:latin typeface="Calibri"/>
              </a:rPr>
              <a:t>&lt;номер&gt;</a:t>
            </a:fld>
            <a:endParaRPr b="0" lang="ru-RU" sz="1200" strike="noStrike" u="none">
              <a:solidFill>
                <a:srgbClr val="000000"/>
              </a:solidFill>
              <a:effectLst/>
              <a:uFillTx/>
              <a:latin typeface="Times New Roman"/>
            </a:endParaRPr>
          </a:p>
        </p:txBody>
      </p:sp>
    </p:spTree>
  </p:cSld>
</p:sldLayout>
</file>

<file path=ppt/slideLayouts/slideLayout2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Пустой слайд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laceHolder 1"/>
          <p:cNvSpPr>
            <a:spLocks noGrp="1"/>
          </p:cNvSpPr>
          <p:nvPr>
            <p:ph type="dt" idx="4"/>
          </p:nvPr>
        </p:nvSpPr>
        <p:spPr>
          <a:xfrm>
            <a:off x="838080" y="6356520"/>
            <a:ext cx="2742480" cy="36432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lstStyle>
            <a:lvl1pPr indent="0" defTabSz="914400">
              <a:lnSpc>
                <a:spcPct val="100000"/>
              </a:lnSpc>
              <a:buNone/>
              <a:tabLst>
                <a:tab algn="l" pos="0"/>
              </a:tabLst>
              <a:defRPr b="0" lang="ru-RU" sz="1200" strike="noStrike" u="none">
                <a:solidFill>
                  <a:schemeClr val="dk1">
                    <a:tint val="75000"/>
                  </a:schemeClr>
                </a:solidFill>
                <a:effectLst/>
                <a:uFillTx/>
                <a:latin typeface="Calibri"/>
              </a:defRPr>
            </a:lvl1pPr>
          </a:lstStyle>
          <a:p>
            <a:pPr indent="0" defTabSz="914400">
              <a:lnSpc>
                <a:spcPct val="100000"/>
              </a:lnSpc>
              <a:buNone/>
              <a:tabLst>
                <a:tab algn="l" pos="0"/>
              </a:tabLst>
            </a:pPr>
            <a:r>
              <a:rPr b="0" lang="ru-RU" sz="1200" strike="noStrike" u="none">
                <a:solidFill>
                  <a:schemeClr val="dk1">
                    <a:tint val="75000"/>
                  </a:schemeClr>
                </a:solidFill>
                <a:effectLst/>
                <a:uFillTx/>
                <a:latin typeface="Calibri"/>
              </a:rPr>
              <a:t>&lt;дата/время&gt;</a:t>
            </a:r>
            <a:endParaRPr b="0" lang="ru-RU" sz="1200" strike="noStrike" u="none">
              <a:solidFill>
                <a:srgbClr val="000000"/>
              </a:solidFill>
              <a:effectLst/>
              <a:uFillTx/>
              <a:latin typeface="Times New Roman"/>
            </a:endParaRPr>
          </a:p>
        </p:txBody>
      </p:sp>
      <p:sp>
        <p:nvSpPr>
          <p:cNvPr id="5" name="PlaceHolder 2"/>
          <p:cNvSpPr>
            <a:spLocks noGrp="1"/>
          </p:cNvSpPr>
          <p:nvPr>
            <p:ph type="ftr" idx="5"/>
          </p:nvPr>
        </p:nvSpPr>
        <p:spPr>
          <a:xfrm>
            <a:off x="4038480" y="6356520"/>
            <a:ext cx="4114080" cy="36432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lstStyle>
            <a:lvl1pPr indent="0" algn="ctr">
              <a:lnSpc>
                <a:spcPct val="100000"/>
              </a:lnSpc>
              <a:buNone/>
              <a:tabLst>
                <a:tab algn="l" pos="0"/>
              </a:tabLst>
              <a:defRPr b="0" lang="ru-RU" sz="1400" strike="noStrike" u="none">
                <a:solidFill>
                  <a:srgbClr val="000000"/>
                </a:solidFill>
                <a:effectLst/>
                <a:uFillTx/>
                <a:latin typeface="Times New Roman"/>
              </a:defRPr>
            </a:lvl1pPr>
          </a:lstStyle>
          <a:p>
            <a:pPr indent="0" algn="ctr">
              <a:lnSpc>
                <a:spcPct val="100000"/>
              </a:lnSpc>
              <a:buNone/>
              <a:tabLst>
                <a:tab algn="l" pos="0"/>
              </a:tabLst>
            </a:pPr>
            <a:r>
              <a:rPr b="0" lang="ru-RU" sz="1400" strike="noStrike" u="none">
                <a:solidFill>
                  <a:srgbClr val="000000"/>
                </a:solidFill>
                <a:effectLst/>
                <a:uFillTx/>
                <a:latin typeface="Times New Roman"/>
              </a:rPr>
              <a:t>&lt;нижний колонтитул&gt;</a:t>
            </a:r>
            <a:endParaRPr b="0" lang="ru-RU" sz="1400" strike="noStrike" u="none">
              <a:solidFill>
                <a:srgbClr val="000000"/>
              </a:solidFill>
              <a:effectLst/>
              <a:uFillTx/>
              <a:latin typeface="Times New Roman"/>
            </a:endParaRPr>
          </a:p>
        </p:txBody>
      </p:sp>
      <p:sp>
        <p:nvSpPr>
          <p:cNvPr id="6" name="PlaceHolder 3"/>
          <p:cNvSpPr>
            <a:spLocks noGrp="1"/>
          </p:cNvSpPr>
          <p:nvPr>
            <p:ph type="sldNum" idx="6"/>
          </p:nvPr>
        </p:nvSpPr>
        <p:spPr>
          <a:xfrm>
            <a:off x="8610480" y="6356520"/>
            <a:ext cx="2742480" cy="36432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lstStyle>
            <a:lvl1pPr indent="0" algn="r" defTabSz="914400">
              <a:lnSpc>
                <a:spcPct val="100000"/>
              </a:lnSpc>
              <a:buNone/>
              <a:tabLst>
                <a:tab algn="l" pos="0"/>
              </a:tabLst>
              <a:defRPr b="0" lang="ru-RU" sz="1200" strike="noStrike" u="none">
                <a:solidFill>
                  <a:schemeClr val="dk1">
                    <a:tint val="75000"/>
                  </a:schemeClr>
                </a:solidFill>
                <a:effectLst/>
                <a:uFillTx/>
                <a:latin typeface="Calibri"/>
              </a:defRPr>
            </a:lvl1pPr>
          </a:lstStyle>
          <a:p>
            <a:pPr indent="0" algn="r" defTabSz="914400">
              <a:lnSpc>
                <a:spcPct val="100000"/>
              </a:lnSpc>
              <a:buNone/>
              <a:tabLst>
                <a:tab algn="l" pos="0"/>
              </a:tabLst>
            </a:pPr>
            <a:fld id="{BB62B257-530B-4A2E-918C-F57E5299A456}" type="slidenum">
              <a:rPr b="0" lang="ru-RU" sz="1200" strike="noStrike" u="none">
                <a:solidFill>
                  <a:schemeClr val="dk1">
                    <a:tint val="75000"/>
                  </a:schemeClr>
                </a:solidFill>
                <a:effectLst/>
                <a:uFillTx/>
                <a:latin typeface="Calibri"/>
              </a:rPr>
              <a:t>&lt;номер&gt;</a:t>
            </a:fld>
            <a:endParaRPr b="0" lang="ru-RU" sz="1200" strike="noStrike" u="none">
              <a:solidFill>
                <a:srgbClr val="000000"/>
              </a:solidFill>
              <a:effectLst/>
              <a:uFillTx/>
              <a:latin typeface="Times New Roman"/>
            </a:endParaRPr>
          </a:p>
        </p:txBody>
      </p:sp>
    </p:spTree>
  </p:cSld>
</p:sldLayout>
</file>

<file path=ppt/slideLayouts/slideLayout3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Объект с подписью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laceHolder 1"/>
          <p:cNvSpPr>
            <a:spLocks noGrp="1"/>
          </p:cNvSpPr>
          <p:nvPr>
            <p:ph type="title"/>
          </p:nvPr>
        </p:nvSpPr>
        <p:spPr>
          <a:xfrm>
            <a:off x="839880" y="457200"/>
            <a:ext cx="3931560" cy="159948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b">
            <a:noAutofit/>
          </a:bodyPr>
          <a:p>
            <a:pPr indent="0" defTabSz="914400">
              <a:lnSpc>
                <a:spcPct val="90000"/>
              </a:lnSpc>
              <a:buNone/>
              <a:tabLst>
                <a:tab algn="l" pos="0"/>
              </a:tabLst>
            </a:pPr>
            <a:r>
              <a:rPr b="0" lang="ru-RU" sz="3200" strike="noStrike" u="none">
                <a:solidFill>
                  <a:schemeClr val="dk1"/>
                </a:solidFill>
                <a:effectLst/>
                <a:uFillTx/>
                <a:latin typeface="Calibri Light"/>
              </a:rPr>
              <a:t>Образец заголовка</a:t>
            </a:r>
            <a:endParaRPr b="0" lang="ru-RU" sz="3200" strike="noStrike" u="non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8" name="PlaceHolder 2"/>
          <p:cNvSpPr>
            <a:spLocks noGrp="1"/>
          </p:cNvSpPr>
          <p:nvPr>
            <p:ph type="body"/>
          </p:nvPr>
        </p:nvSpPr>
        <p:spPr>
          <a:xfrm>
            <a:off x="5183280" y="987480"/>
            <a:ext cx="6171480" cy="487296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t">
            <a:noAutofit/>
          </a:bodyPr>
          <a:p>
            <a:pPr marL="228600" indent="-228600" defTabSz="914400">
              <a:lnSpc>
                <a:spcPct val="90000"/>
              </a:lnSpc>
              <a:spcBef>
                <a:spcPts val="1001"/>
              </a:spcBef>
              <a:buClr>
                <a:srgbClr val="000000"/>
              </a:buClr>
              <a:buFont typeface="Arial"/>
              <a:buChar char="•"/>
            </a:pPr>
            <a:r>
              <a:rPr b="0" lang="ru-RU" sz="3200" strike="noStrike" u="none">
                <a:solidFill>
                  <a:schemeClr val="dk1"/>
                </a:solidFill>
                <a:effectLst/>
                <a:uFillTx/>
                <a:latin typeface="Calibri"/>
              </a:rPr>
              <a:t>Образец текста</a:t>
            </a:r>
            <a:endParaRPr b="0" lang="ru-RU" sz="3200" strike="noStrike" u="non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 lvl="1" marL="685800" indent="-228600" defTabSz="914400">
              <a:lnSpc>
                <a:spcPct val="90000"/>
              </a:lnSpc>
              <a:spcBef>
                <a:spcPts val="499"/>
              </a:spcBef>
              <a:buClr>
                <a:srgbClr val="000000"/>
              </a:buClr>
              <a:buFont typeface="Arial"/>
              <a:buChar char="•"/>
            </a:pPr>
            <a:r>
              <a:rPr b="0" lang="ru-RU" sz="2800" strike="noStrike" u="none">
                <a:solidFill>
                  <a:schemeClr val="dk1"/>
                </a:solidFill>
                <a:effectLst/>
                <a:uFillTx/>
                <a:latin typeface="Calibri"/>
              </a:rPr>
              <a:t>Второй уровень</a:t>
            </a:r>
            <a:endParaRPr b="0" lang="ru-RU" sz="2800" strike="noStrike" u="non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 lvl="2" marL="1143000" indent="-228600" defTabSz="914400">
              <a:lnSpc>
                <a:spcPct val="90000"/>
              </a:lnSpc>
              <a:spcBef>
                <a:spcPts val="499"/>
              </a:spcBef>
              <a:buClr>
                <a:srgbClr val="000000"/>
              </a:buClr>
              <a:buFont typeface="Arial"/>
              <a:buChar char="•"/>
            </a:pPr>
            <a:r>
              <a:rPr b="0" lang="ru-RU" sz="2400" strike="noStrike" u="none">
                <a:solidFill>
                  <a:schemeClr val="dk1"/>
                </a:solidFill>
                <a:effectLst/>
                <a:uFillTx/>
                <a:latin typeface="Calibri"/>
              </a:rPr>
              <a:t>Третий уровень</a:t>
            </a:r>
            <a:endParaRPr b="0" lang="ru-RU" sz="2400" strike="noStrike" u="non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 lvl="3" marL="1600200" indent="-228600" defTabSz="914400">
              <a:lnSpc>
                <a:spcPct val="90000"/>
              </a:lnSpc>
              <a:spcBef>
                <a:spcPts val="499"/>
              </a:spcBef>
              <a:buClr>
                <a:srgbClr val="000000"/>
              </a:buClr>
              <a:buFont typeface="Arial"/>
              <a:buChar char="•"/>
            </a:pPr>
            <a:r>
              <a:rPr b="0" lang="ru-RU" sz="2000" strike="noStrike" u="none">
                <a:solidFill>
                  <a:schemeClr val="dk1"/>
                </a:solidFill>
                <a:effectLst/>
                <a:uFillTx/>
                <a:latin typeface="Calibri"/>
              </a:rPr>
              <a:t>Четвертый уровень</a:t>
            </a:r>
            <a:endParaRPr b="0" lang="ru-RU" sz="2000" strike="noStrike" u="non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 lvl="4" marL="2057400" indent="-228600" defTabSz="914400">
              <a:lnSpc>
                <a:spcPct val="90000"/>
              </a:lnSpc>
              <a:spcBef>
                <a:spcPts val="499"/>
              </a:spcBef>
              <a:buClr>
                <a:srgbClr val="000000"/>
              </a:buClr>
              <a:buFont typeface="Arial"/>
              <a:buChar char="•"/>
            </a:pPr>
            <a:r>
              <a:rPr b="0" lang="ru-RU" sz="2000" strike="noStrike" u="none">
                <a:solidFill>
                  <a:schemeClr val="dk1"/>
                </a:solidFill>
                <a:effectLst/>
                <a:uFillTx/>
                <a:latin typeface="Calibri"/>
              </a:rPr>
              <a:t>Пятый уровень</a:t>
            </a:r>
            <a:endParaRPr b="0" lang="ru-RU" sz="2000" strike="noStrike" u="non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9" name="PlaceHolder 3"/>
          <p:cNvSpPr>
            <a:spLocks noGrp="1"/>
          </p:cNvSpPr>
          <p:nvPr>
            <p:ph type="body"/>
          </p:nvPr>
        </p:nvSpPr>
        <p:spPr>
          <a:xfrm>
            <a:off x="839880" y="2057400"/>
            <a:ext cx="3931560" cy="381096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t">
            <a:noAutofit/>
          </a:bodyPr>
          <a:p>
            <a:pPr indent="0" defTabSz="914400">
              <a:lnSpc>
                <a:spcPct val="90000"/>
              </a:lnSpc>
              <a:spcBef>
                <a:spcPts val="1001"/>
              </a:spcBef>
              <a:buNone/>
              <a:tabLst>
                <a:tab algn="l" pos="0"/>
              </a:tabLst>
            </a:pPr>
            <a:r>
              <a:rPr b="0" lang="ru-RU" sz="1600" strike="noStrike" u="none">
                <a:solidFill>
                  <a:schemeClr val="dk1"/>
                </a:solidFill>
                <a:effectLst/>
                <a:uFillTx/>
                <a:latin typeface="Calibri"/>
              </a:rPr>
              <a:t>Образец текста</a:t>
            </a:r>
            <a:endParaRPr b="0" lang="ru-RU" sz="1600" strike="noStrike" u="non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0" name="PlaceHolder 4"/>
          <p:cNvSpPr>
            <a:spLocks noGrp="1"/>
          </p:cNvSpPr>
          <p:nvPr>
            <p:ph type="dt" idx="7"/>
          </p:nvPr>
        </p:nvSpPr>
        <p:spPr>
          <a:xfrm>
            <a:off x="838080" y="6356520"/>
            <a:ext cx="2742480" cy="36432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lstStyle>
            <a:lvl1pPr indent="0" defTabSz="914400">
              <a:lnSpc>
                <a:spcPct val="100000"/>
              </a:lnSpc>
              <a:buNone/>
              <a:tabLst>
                <a:tab algn="l" pos="0"/>
              </a:tabLst>
              <a:defRPr b="0" lang="ru-RU" sz="1200" strike="noStrike" u="none">
                <a:solidFill>
                  <a:schemeClr val="dk1">
                    <a:tint val="75000"/>
                  </a:schemeClr>
                </a:solidFill>
                <a:effectLst/>
                <a:uFillTx/>
                <a:latin typeface="Calibri"/>
              </a:defRPr>
            </a:lvl1pPr>
          </a:lstStyle>
          <a:p>
            <a:pPr indent="0" defTabSz="914400">
              <a:lnSpc>
                <a:spcPct val="100000"/>
              </a:lnSpc>
              <a:buNone/>
              <a:tabLst>
                <a:tab algn="l" pos="0"/>
              </a:tabLst>
            </a:pPr>
            <a:r>
              <a:rPr b="0" lang="ru-RU" sz="1200" strike="noStrike" u="none">
                <a:solidFill>
                  <a:schemeClr val="dk1">
                    <a:tint val="75000"/>
                  </a:schemeClr>
                </a:solidFill>
                <a:effectLst/>
                <a:uFillTx/>
                <a:latin typeface="Calibri"/>
              </a:rPr>
              <a:t>&lt;дата/время&gt;</a:t>
            </a:r>
            <a:endParaRPr b="0" lang="ru-RU" sz="1200" strike="noStrike" u="none">
              <a:solidFill>
                <a:srgbClr val="000000"/>
              </a:solidFill>
              <a:effectLst/>
              <a:uFillTx/>
              <a:latin typeface="Times New Roman"/>
            </a:endParaRPr>
          </a:p>
        </p:txBody>
      </p:sp>
      <p:sp>
        <p:nvSpPr>
          <p:cNvPr id="11" name="PlaceHolder 5"/>
          <p:cNvSpPr>
            <a:spLocks noGrp="1"/>
          </p:cNvSpPr>
          <p:nvPr>
            <p:ph type="ftr" idx="8"/>
          </p:nvPr>
        </p:nvSpPr>
        <p:spPr>
          <a:xfrm>
            <a:off x="4038480" y="6356520"/>
            <a:ext cx="4114080" cy="36432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lstStyle>
            <a:lvl1pPr indent="0" algn="ctr">
              <a:lnSpc>
                <a:spcPct val="100000"/>
              </a:lnSpc>
              <a:buNone/>
              <a:tabLst>
                <a:tab algn="l" pos="0"/>
              </a:tabLst>
              <a:defRPr b="0" lang="ru-RU" sz="1400" strike="noStrike" u="none">
                <a:solidFill>
                  <a:srgbClr val="000000"/>
                </a:solidFill>
                <a:effectLst/>
                <a:uFillTx/>
                <a:latin typeface="Times New Roman"/>
              </a:defRPr>
            </a:lvl1pPr>
          </a:lstStyle>
          <a:p>
            <a:pPr indent="0" algn="ctr">
              <a:lnSpc>
                <a:spcPct val="100000"/>
              </a:lnSpc>
              <a:buNone/>
              <a:tabLst>
                <a:tab algn="l" pos="0"/>
              </a:tabLst>
            </a:pPr>
            <a:r>
              <a:rPr b="0" lang="ru-RU" sz="1400" strike="noStrike" u="none">
                <a:solidFill>
                  <a:srgbClr val="000000"/>
                </a:solidFill>
                <a:effectLst/>
                <a:uFillTx/>
                <a:latin typeface="Times New Roman"/>
              </a:rPr>
              <a:t>&lt;нижний колонтитул&gt;</a:t>
            </a:r>
            <a:endParaRPr b="0" lang="ru-RU" sz="1400" strike="noStrike" u="none">
              <a:solidFill>
                <a:srgbClr val="000000"/>
              </a:solidFill>
              <a:effectLst/>
              <a:uFillTx/>
              <a:latin typeface="Times New Roman"/>
            </a:endParaRPr>
          </a:p>
        </p:txBody>
      </p:sp>
      <p:sp>
        <p:nvSpPr>
          <p:cNvPr id="12" name="PlaceHolder 6"/>
          <p:cNvSpPr>
            <a:spLocks noGrp="1"/>
          </p:cNvSpPr>
          <p:nvPr>
            <p:ph type="sldNum" idx="9"/>
          </p:nvPr>
        </p:nvSpPr>
        <p:spPr>
          <a:xfrm>
            <a:off x="8610480" y="6356520"/>
            <a:ext cx="2742480" cy="36432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lstStyle>
            <a:lvl1pPr indent="0" algn="r" defTabSz="914400">
              <a:lnSpc>
                <a:spcPct val="100000"/>
              </a:lnSpc>
              <a:buNone/>
              <a:tabLst>
                <a:tab algn="l" pos="0"/>
              </a:tabLst>
              <a:defRPr b="0" lang="ru-RU" sz="1200" strike="noStrike" u="none">
                <a:solidFill>
                  <a:schemeClr val="dk1">
                    <a:tint val="75000"/>
                  </a:schemeClr>
                </a:solidFill>
                <a:effectLst/>
                <a:uFillTx/>
                <a:latin typeface="Calibri"/>
              </a:defRPr>
            </a:lvl1pPr>
          </a:lstStyle>
          <a:p>
            <a:pPr indent="0" algn="r" defTabSz="914400">
              <a:lnSpc>
                <a:spcPct val="100000"/>
              </a:lnSpc>
              <a:buNone/>
              <a:tabLst>
                <a:tab algn="l" pos="0"/>
              </a:tabLst>
            </a:pPr>
            <a:fld id="{E2EC0F6A-E41C-4134-ADA3-40EF5BFBE0F0}" type="slidenum">
              <a:rPr b="0" lang="ru-RU" sz="1200" strike="noStrike" u="none">
                <a:solidFill>
                  <a:schemeClr val="dk1">
                    <a:tint val="75000"/>
                  </a:schemeClr>
                </a:solidFill>
                <a:effectLst/>
                <a:uFillTx/>
                <a:latin typeface="Calibri"/>
              </a:rPr>
              <a:t>&lt;номер&gt;</a:t>
            </a:fld>
            <a:endParaRPr b="0" lang="ru-RU" sz="1200" strike="noStrike" u="none">
              <a:solidFill>
                <a:srgbClr val="000000"/>
              </a:solidFill>
              <a:effectLst/>
              <a:uFillTx/>
              <a:latin typeface="Times New Roman"/>
            </a:endParaRPr>
          </a:p>
        </p:txBody>
      </p:sp>
    </p:spTree>
  </p:cSld>
</p:sldLayout>
</file>

<file path=ppt/slideLayouts/slideLayout4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Рисунок с подписью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PlaceHolder 1"/>
          <p:cNvSpPr>
            <a:spLocks noGrp="1"/>
          </p:cNvSpPr>
          <p:nvPr>
            <p:ph type="title"/>
          </p:nvPr>
        </p:nvSpPr>
        <p:spPr>
          <a:xfrm>
            <a:off x="839880" y="457200"/>
            <a:ext cx="3931560" cy="159948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b">
            <a:noAutofit/>
          </a:bodyPr>
          <a:p>
            <a:pPr indent="0" defTabSz="914400">
              <a:lnSpc>
                <a:spcPct val="90000"/>
              </a:lnSpc>
              <a:buNone/>
              <a:tabLst>
                <a:tab algn="l" pos="0"/>
              </a:tabLst>
            </a:pPr>
            <a:r>
              <a:rPr b="0" lang="ru-RU" sz="3200" strike="noStrike" u="none">
                <a:solidFill>
                  <a:schemeClr val="dk1"/>
                </a:solidFill>
                <a:effectLst/>
                <a:uFillTx/>
                <a:latin typeface="Calibri Light"/>
              </a:rPr>
              <a:t>Образец заголовка</a:t>
            </a:r>
            <a:endParaRPr b="0" lang="ru-RU" sz="3200" strike="noStrike" u="non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4" name="PlaceHolder 2"/>
          <p:cNvSpPr>
            <a:spLocks noGrp="1"/>
          </p:cNvSpPr>
          <p:nvPr>
            <p:ph type="body"/>
          </p:nvPr>
        </p:nvSpPr>
        <p:spPr>
          <a:xfrm>
            <a:off x="5183280" y="987480"/>
            <a:ext cx="6171480" cy="4872960"/>
          </a:xfrm>
          <a:prstGeom prst="rect">
            <a:avLst/>
          </a:prstGeom>
          <a:noFill/>
          <a:ln w="0">
            <a:noFill/>
          </a:ln>
        </p:spPr>
        <p:txBody>
          <a:bodyPr lIns="90000" rIns="90000" tIns="45000" bIns="45000" anchor="t">
            <a:noAutofit/>
          </a:bodyPr>
          <a:p>
            <a:pPr marL="432000" indent="-324000">
              <a:lnSpc>
                <a:spcPct val="90000"/>
              </a:lnSpc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3200" strike="noStrike" u="none">
                <a:solidFill>
                  <a:schemeClr val="dk1"/>
                </a:solidFill>
                <a:effectLst/>
                <a:uFillTx/>
                <a:latin typeface="Calibri"/>
              </a:rPr>
              <a:t>Для правки структуры щёлкните мышью</a:t>
            </a:r>
            <a:endParaRPr b="0" lang="ru-RU" sz="3200" strike="noStrike" u="non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 lvl="1" marL="864000" indent="-324000">
              <a:lnSpc>
                <a:spcPct val="90000"/>
              </a:lnSpc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ru-RU" sz="3200" strike="noStrike" u="none">
                <a:solidFill>
                  <a:schemeClr val="dk1"/>
                </a:solidFill>
                <a:effectLst/>
                <a:uFillTx/>
                <a:latin typeface="Calibri"/>
              </a:rPr>
              <a:t>Второй уровень структуры</a:t>
            </a:r>
            <a:endParaRPr b="0" lang="ru-RU" sz="3200" strike="noStrike" u="non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 lvl="2" marL="1296000" indent="-288000">
              <a:lnSpc>
                <a:spcPct val="90000"/>
              </a:lnSpc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3200" strike="noStrike" u="none">
                <a:solidFill>
                  <a:schemeClr val="dk1"/>
                </a:solidFill>
                <a:effectLst/>
                <a:uFillTx/>
                <a:latin typeface="Calibri"/>
              </a:rPr>
              <a:t>Третий уровень структуры</a:t>
            </a:r>
            <a:endParaRPr b="0" lang="ru-RU" sz="3200" strike="noStrike" u="non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 lvl="3" marL="1728000" indent="-216000">
              <a:lnSpc>
                <a:spcPct val="90000"/>
              </a:lnSpc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ru-RU" sz="3200" strike="noStrike" u="none">
                <a:solidFill>
                  <a:schemeClr val="dk1"/>
                </a:solidFill>
                <a:effectLst/>
                <a:uFillTx/>
                <a:latin typeface="Calibri"/>
              </a:rPr>
              <a:t>Четвёртый уровень структуры</a:t>
            </a:r>
            <a:endParaRPr b="0" lang="ru-RU" sz="3200" strike="noStrike" u="non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 lvl="4" marL="2160000" indent="-216000">
              <a:lnSpc>
                <a:spcPct val="90000"/>
              </a:lnSpc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3200" strike="noStrike" u="none">
                <a:solidFill>
                  <a:schemeClr val="dk1"/>
                </a:solidFill>
                <a:effectLst/>
                <a:uFillTx/>
                <a:latin typeface="Calibri"/>
              </a:rPr>
              <a:t>Пятый уровень структуры</a:t>
            </a:r>
            <a:endParaRPr b="0" lang="ru-RU" sz="3200" strike="noStrike" u="non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 lvl="5" marL="2592000" indent="-216000">
              <a:lnSpc>
                <a:spcPct val="90000"/>
              </a:lnSpc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3200" strike="noStrike" u="none">
                <a:solidFill>
                  <a:schemeClr val="dk1"/>
                </a:solidFill>
                <a:effectLst/>
                <a:uFillTx/>
                <a:latin typeface="Calibri"/>
              </a:rPr>
              <a:t>Шестой уровень структуры</a:t>
            </a:r>
            <a:endParaRPr b="0" lang="ru-RU" sz="3200" strike="noStrike" u="non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 lvl="6" marL="3024000" indent="-216000">
              <a:lnSpc>
                <a:spcPct val="90000"/>
              </a:lnSpc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3200" strike="noStrike" u="none">
                <a:solidFill>
                  <a:schemeClr val="dk1"/>
                </a:solidFill>
                <a:effectLst/>
                <a:uFillTx/>
                <a:latin typeface="Calibri"/>
              </a:rPr>
              <a:t>Седьмой уровень структуры</a:t>
            </a:r>
            <a:endParaRPr b="0" lang="ru-RU" sz="3200" strike="noStrike" u="non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5" name="PlaceHolder 3"/>
          <p:cNvSpPr>
            <a:spLocks noGrp="1"/>
          </p:cNvSpPr>
          <p:nvPr>
            <p:ph type="body"/>
          </p:nvPr>
        </p:nvSpPr>
        <p:spPr>
          <a:xfrm>
            <a:off x="839880" y="2057400"/>
            <a:ext cx="3931560" cy="381096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t">
            <a:noAutofit/>
          </a:bodyPr>
          <a:p>
            <a:pPr indent="0" defTabSz="914400">
              <a:lnSpc>
                <a:spcPct val="90000"/>
              </a:lnSpc>
              <a:spcBef>
                <a:spcPts val="1001"/>
              </a:spcBef>
              <a:buNone/>
              <a:tabLst>
                <a:tab algn="l" pos="0"/>
              </a:tabLst>
            </a:pPr>
            <a:r>
              <a:rPr b="0" lang="ru-RU" sz="1600" strike="noStrike" u="none">
                <a:solidFill>
                  <a:schemeClr val="dk1"/>
                </a:solidFill>
                <a:effectLst/>
                <a:uFillTx/>
                <a:latin typeface="Calibri"/>
              </a:rPr>
              <a:t>Образец текста</a:t>
            </a:r>
            <a:endParaRPr b="0" lang="ru-RU" sz="1600" strike="noStrike" u="non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6" name="PlaceHolder 4"/>
          <p:cNvSpPr>
            <a:spLocks noGrp="1"/>
          </p:cNvSpPr>
          <p:nvPr>
            <p:ph type="dt" idx="10"/>
          </p:nvPr>
        </p:nvSpPr>
        <p:spPr>
          <a:xfrm>
            <a:off x="838080" y="6356520"/>
            <a:ext cx="2742480" cy="36432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lstStyle>
            <a:lvl1pPr indent="0" defTabSz="914400">
              <a:lnSpc>
                <a:spcPct val="100000"/>
              </a:lnSpc>
              <a:buNone/>
              <a:tabLst>
                <a:tab algn="l" pos="0"/>
              </a:tabLst>
              <a:defRPr b="0" lang="ru-RU" sz="1200" strike="noStrike" u="none">
                <a:solidFill>
                  <a:schemeClr val="dk1">
                    <a:tint val="75000"/>
                  </a:schemeClr>
                </a:solidFill>
                <a:effectLst/>
                <a:uFillTx/>
                <a:latin typeface="Calibri"/>
              </a:defRPr>
            </a:lvl1pPr>
          </a:lstStyle>
          <a:p>
            <a:pPr indent="0" defTabSz="914400">
              <a:lnSpc>
                <a:spcPct val="100000"/>
              </a:lnSpc>
              <a:buNone/>
              <a:tabLst>
                <a:tab algn="l" pos="0"/>
              </a:tabLst>
            </a:pPr>
            <a:r>
              <a:rPr b="0" lang="ru-RU" sz="1200" strike="noStrike" u="none">
                <a:solidFill>
                  <a:schemeClr val="dk1">
                    <a:tint val="75000"/>
                  </a:schemeClr>
                </a:solidFill>
                <a:effectLst/>
                <a:uFillTx/>
                <a:latin typeface="Calibri"/>
              </a:rPr>
              <a:t>&lt;дата/время&gt;</a:t>
            </a:r>
            <a:endParaRPr b="0" lang="ru-RU" sz="1200" strike="noStrike" u="none">
              <a:solidFill>
                <a:srgbClr val="000000"/>
              </a:solidFill>
              <a:effectLst/>
              <a:uFillTx/>
              <a:latin typeface="Times New Roman"/>
            </a:endParaRPr>
          </a:p>
        </p:txBody>
      </p:sp>
      <p:sp>
        <p:nvSpPr>
          <p:cNvPr id="17" name="PlaceHolder 5"/>
          <p:cNvSpPr>
            <a:spLocks noGrp="1"/>
          </p:cNvSpPr>
          <p:nvPr>
            <p:ph type="ftr" idx="11"/>
          </p:nvPr>
        </p:nvSpPr>
        <p:spPr>
          <a:xfrm>
            <a:off x="4038480" y="6356520"/>
            <a:ext cx="4114080" cy="36432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lstStyle>
            <a:lvl1pPr indent="0" algn="ctr">
              <a:lnSpc>
                <a:spcPct val="100000"/>
              </a:lnSpc>
              <a:buNone/>
              <a:tabLst>
                <a:tab algn="l" pos="0"/>
              </a:tabLst>
              <a:defRPr b="0" lang="ru-RU" sz="1400" strike="noStrike" u="none">
                <a:solidFill>
                  <a:srgbClr val="000000"/>
                </a:solidFill>
                <a:effectLst/>
                <a:uFillTx/>
                <a:latin typeface="Times New Roman"/>
              </a:defRPr>
            </a:lvl1pPr>
          </a:lstStyle>
          <a:p>
            <a:pPr indent="0" algn="ctr">
              <a:lnSpc>
                <a:spcPct val="100000"/>
              </a:lnSpc>
              <a:buNone/>
              <a:tabLst>
                <a:tab algn="l" pos="0"/>
              </a:tabLst>
            </a:pPr>
            <a:r>
              <a:rPr b="0" lang="ru-RU" sz="1400" strike="noStrike" u="none">
                <a:solidFill>
                  <a:srgbClr val="000000"/>
                </a:solidFill>
                <a:effectLst/>
                <a:uFillTx/>
                <a:latin typeface="Times New Roman"/>
              </a:rPr>
              <a:t>&lt;нижний колонтитул&gt;</a:t>
            </a:r>
            <a:endParaRPr b="0" lang="ru-RU" sz="1400" strike="noStrike" u="none">
              <a:solidFill>
                <a:srgbClr val="000000"/>
              </a:solidFill>
              <a:effectLst/>
              <a:uFillTx/>
              <a:latin typeface="Times New Roman"/>
            </a:endParaRPr>
          </a:p>
        </p:txBody>
      </p:sp>
      <p:sp>
        <p:nvSpPr>
          <p:cNvPr id="18" name="PlaceHolder 6"/>
          <p:cNvSpPr>
            <a:spLocks noGrp="1"/>
          </p:cNvSpPr>
          <p:nvPr>
            <p:ph type="sldNum" idx="12"/>
          </p:nvPr>
        </p:nvSpPr>
        <p:spPr>
          <a:xfrm>
            <a:off x="8610480" y="6356520"/>
            <a:ext cx="2742480" cy="36432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lstStyle>
            <a:lvl1pPr indent="0" algn="r" defTabSz="914400">
              <a:lnSpc>
                <a:spcPct val="100000"/>
              </a:lnSpc>
              <a:buNone/>
              <a:tabLst>
                <a:tab algn="l" pos="0"/>
              </a:tabLst>
              <a:defRPr b="0" lang="ru-RU" sz="1200" strike="noStrike" u="none">
                <a:solidFill>
                  <a:schemeClr val="dk1">
                    <a:tint val="75000"/>
                  </a:schemeClr>
                </a:solidFill>
                <a:effectLst/>
                <a:uFillTx/>
                <a:latin typeface="Calibri"/>
              </a:defRPr>
            </a:lvl1pPr>
          </a:lstStyle>
          <a:p>
            <a:pPr indent="0" algn="r" defTabSz="914400">
              <a:lnSpc>
                <a:spcPct val="100000"/>
              </a:lnSpc>
              <a:buNone/>
              <a:tabLst>
                <a:tab algn="l" pos="0"/>
              </a:tabLst>
            </a:pPr>
            <a:fld id="{7413912C-9894-4074-9D0F-373F64A0D5AE}" type="slidenum">
              <a:rPr b="0" lang="ru-RU" sz="1200" strike="noStrike" u="none">
                <a:solidFill>
                  <a:schemeClr val="dk1">
                    <a:tint val="75000"/>
                  </a:schemeClr>
                </a:solidFill>
                <a:effectLst/>
                <a:uFillTx/>
                <a:latin typeface="Calibri"/>
              </a:rPr>
              <a:t>&lt;номер&gt;</a:t>
            </a:fld>
            <a:endParaRPr b="0" lang="ru-RU" sz="1200" strike="noStrike" u="none">
              <a:solidFill>
                <a:srgbClr val="000000"/>
              </a:solidFill>
              <a:effectLst/>
              <a:uFillTx/>
              <a:latin typeface="Times New Roman"/>
            </a:endParaRPr>
          </a:p>
        </p:txBody>
      </p:sp>
    </p:spTree>
  </p:cSld>
</p:sldLayout>
</file>

<file path=ppt/slideLayouts/slideLayout5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x" preserve="1">
  <p:cSld name="Титульный слайд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PlaceHolder 1"/>
          <p:cNvSpPr>
            <a:spLocks noGrp="1"/>
          </p:cNvSpPr>
          <p:nvPr>
            <p:ph type="title"/>
          </p:nvPr>
        </p:nvSpPr>
        <p:spPr>
          <a:xfrm>
            <a:off x="1523880" y="1122480"/>
            <a:ext cx="9143280" cy="238680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b">
            <a:noAutofit/>
          </a:bodyPr>
          <a:p>
            <a:pPr indent="0" algn="ctr" defTabSz="914400">
              <a:lnSpc>
                <a:spcPct val="90000"/>
              </a:lnSpc>
              <a:buNone/>
              <a:tabLst>
                <a:tab algn="l" pos="0"/>
              </a:tabLst>
            </a:pPr>
            <a:r>
              <a:rPr b="0" lang="ru-RU" sz="6000" strike="noStrike" u="none">
                <a:solidFill>
                  <a:schemeClr val="dk1"/>
                </a:solidFill>
                <a:effectLst/>
                <a:uFillTx/>
                <a:latin typeface="Calibri Light"/>
              </a:rPr>
              <a:t>Образец заголовка</a:t>
            </a:r>
            <a:endParaRPr b="0" lang="ru-RU" sz="6000" strike="noStrike" u="non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20" name="PlaceHolder 2"/>
          <p:cNvSpPr>
            <a:spLocks noGrp="1"/>
          </p:cNvSpPr>
          <p:nvPr>
            <p:ph type="dt" idx="13"/>
          </p:nvPr>
        </p:nvSpPr>
        <p:spPr>
          <a:xfrm>
            <a:off x="838080" y="6356520"/>
            <a:ext cx="2742480" cy="36432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lstStyle>
            <a:lvl1pPr indent="0" defTabSz="914400">
              <a:lnSpc>
                <a:spcPct val="100000"/>
              </a:lnSpc>
              <a:buNone/>
              <a:tabLst>
                <a:tab algn="l" pos="0"/>
              </a:tabLst>
              <a:defRPr b="0" lang="ru-RU" sz="1200" strike="noStrike" u="none">
                <a:solidFill>
                  <a:schemeClr val="dk1">
                    <a:tint val="75000"/>
                  </a:schemeClr>
                </a:solidFill>
                <a:effectLst/>
                <a:uFillTx/>
                <a:latin typeface="Calibri"/>
              </a:defRPr>
            </a:lvl1pPr>
          </a:lstStyle>
          <a:p>
            <a:pPr indent="0" defTabSz="914400">
              <a:lnSpc>
                <a:spcPct val="100000"/>
              </a:lnSpc>
              <a:buNone/>
              <a:tabLst>
                <a:tab algn="l" pos="0"/>
              </a:tabLst>
            </a:pPr>
            <a:r>
              <a:rPr b="0" lang="ru-RU" sz="1200" strike="noStrike" u="none">
                <a:solidFill>
                  <a:schemeClr val="dk1">
                    <a:tint val="75000"/>
                  </a:schemeClr>
                </a:solidFill>
                <a:effectLst/>
                <a:uFillTx/>
                <a:latin typeface="Calibri"/>
              </a:rPr>
              <a:t>&lt;дата/время&gt;</a:t>
            </a:r>
            <a:endParaRPr b="0" lang="ru-RU" sz="1200" strike="noStrike" u="none">
              <a:solidFill>
                <a:srgbClr val="000000"/>
              </a:solidFill>
              <a:effectLst/>
              <a:uFillTx/>
              <a:latin typeface="Times New Roman"/>
            </a:endParaRPr>
          </a:p>
        </p:txBody>
      </p:sp>
      <p:sp>
        <p:nvSpPr>
          <p:cNvPr id="21" name="PlaceHolder 3"/>
          <p:cNvSpPr>
            <a:spLocks noGrp="1"/>
          </p:cNvSpPr>
          <p:nvPr>
            <p:ph type="ftr" idx="14"/>
          </p:nvPr>
        </p:nvSpPr>
        <p:spPr>
          <a:xfrm>
            <a:off x="4038480" y="6356520"/>
            <a:ext cx="4114080" cy="36432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lstStyle>
            <a:lvl1pPr indent="0" algn="ctr">
              <a:lnSpc>
                <a:spcPct val="100000"/>
              </a:lnSpc>
              <a:buNone/>
              <a:tabLst>
                <a:tab algn="l" pos="0"/>
              </a:tabLst>
              <a:defRPr b="0" lang="ru-RU" sz="1400" strike="noStrike" u="none">
                <a:solidFill>
                  <a:srgbClr val="000000"/>
                </a:solidFill>
                <a:effectLst/>
                <a:uFillTx/>
                <a:latin typeface="Times New Roman"/>
              </a:defRPr>
            </a:lvl1pPr>
          </a:lstStyle>
          <a:p>
            <a:pPr indent="0" algn="ctr">
              <a:lnSpc>
                <a:spcPct val="100000"/>
              </a:lnSpc>
              <a:buNone/>
              <a:tabLst>
                <a:tab algn="l" pos="0"/>
              </a:tabLst>
            </a:pPr>
            <a:r>
              <a:rPr b="0" lang="ru-RU" sz="1400" strike="noStrike" u="none">
                <a:solidFill>
                  <a:srgbClr val="000000"/>
                </a:solidFill>
                <a:effectLst/>
                <a:uFillTx/>
                <a:latin typeface="Times New Roman"/>
              </a:rPr>
              <a:t>&lt;нижний колонтитул&gt;</a:t>
            </a:r>
            <a:endParaRPr b="0" lang="ru-RU" sz="1400" strike="noStrike" u="none">
              <a:solidFill>
                <a:srgbClr val="000000"/>
              </a:solidFill>
              <a:effectLst/>
              <a:uFillTx/>
              <a:latin typeface="Times New Roman"/>
            </a:endParaRPr>
          </a:p>
        </p:txBody>
      </p:sp>
      <p:sp>
        <p:nvSpPr>
          <p:cNvPr id="22" name="PlaceHolder 4"/>
          <p:cNvSpPr>
            <a:spLocks noGrp="1"/>
          </p:cNvSpPr>
          <p:nvPr>
            <p:ph type="sldNum" idx="15"/>
          </p:nvPr>
        </p:nvSpPr>
        <p:spPr>
          <a:xfrm>
            <a:off x="8610480" y="6356520"/>
            <a:ext cx="2742480" cy="36432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lstStyle>
            <a:lvl1pPr indent="0" algn="r" defTabSz="914400">
              <a:lnSpc>
                <a:spcPct val="100000"/>
              </a:lnSpc>
              <a:buNone/>
              <a:tabLst>
                <a:tab algn="l" pos="0"/>
              </a:tabLst>
              <a:defRPr b="0" lang="ru-RU" sz="1200" strike="noStrike" u="none">
                <a:solidFill>
                  <a:schemeClr val="dk1">
                    <a:tint val="75000"/>
                  </a:schemeClr>
                </a:solidFill>
                <a:effectLst/>
                <a:uFillTx/>
                <a:latin typeface="Calibri"/>
              </a:defRPr>
            </a:lvl1pPr>
          </a:lstStyle>
          <a:p>
            <a:pPr indent="0" algn="r" defTabSz="914400">
              <a:lnSpc>
                <a:spcPct val="100000"/>
              </a:lnSpc>
              <a:buNone/>
              <a:tabLst>
                <a:tab algn="l" pos="0"/>
              </a:tabLst>
            </a:pPr>
            <a:fld id="{A8620C25-367C-4407-A90D-4AED9BEE9554}" type="slidenum">
              <a:rPr b="0" lang="ru-RU" sz="1200" strike="noStrike" u="none">
                <a:solidFill>
                  <a:schemeClr val="dk1">
                    <a:tint val="75000"/>
                  </a:schemeClr>
                </a:solidFill>
                <a:effectLst/>
                <a:uFillTx/>
                <a:latin typeface="Calibri"/>
              </a:rPr>
              <a:t>&lt;номер&gt;</a:t>
            </a:fld>
            <a:endParaRPr b="0" lang="ru-RU" sz="1200" strike="noStrike" u="none">
              <a:solidFill>
                <a:srgbClr val="000000"/>
              </a:solidFill>
              <a:effectLst/>
              <a:uFillTx/>
              <a:latin typeface="Times New Roman"/>
            </a:endParaRPr>
          </a:p>
        </p:txBody>
      </p:sp>
      <p:sp>
        <p:nvSpPr>
          <p:cNvPr id="23" name="PlaceHolder 5"/>
          <p:cNvSpPr>
            <a:spLocks noGrp="1"/>
          </p:cNvSpPr>
          <p:nvPr>
            <p:ph type="body"/>
          </p:nvPr>
        </p:nvSpPr>
        <p:spPr>
          <a:xfrm>
            <a:off x="609480" y="1604520"/>
            <a:ext cx="10972080" cy="397692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marL="432000" indent="-324000">
              <a:lnSpc>
                <a:spcPct val="90000"/>
              </a:lnSpc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800" strike="noStrike" u="none">
                <a:solidFill>
                  <a:schemeClr val="dk1"/>
                </a:solidFill>
                <a:effectLst/>
                <a:uFillTx/>
                <a:latin typeface="Calibri"/>
              </a:rPr>
              <a:t>Для правки структуры щёлкните мышью</a:t>
            </a:r>
            <a:endParaRPr b="0" lang="ru-RU" sz="2800" strike="noStrike" u="non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 lvl="1" marL="864000" indent="-324000">
              <a:lnSpc>
                <a:spcPct val="90000"/>
              </a:lnSpc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ru-RU" sz="2000" strike="noStrike" u="none">
                <a:solidFill>
                  <a:schemeClr val="dk1"/>
                </a:solidFill>
                <a:effectLst/>
                <a:uFillTx/>
                <a:latin typeface="Calibri"/>
              </a:rPr>
              <a:t>Второй уровень структуры</a:t>
            </a:r>
            <a:endParaRPr b="0" lang="ru-RU" sz="2000" strike="noStrike" u="non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 lvl="2" marL="1296000" indent="-288000">
              <a:lnSpc>
                <a:spcPct val="90000"/>
              </a:lnSpc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1800" strike="noStrike" u="none">
                <a:solidFill>
                  <a:schemeClr val="dk1"/>
                </a:solidFill>
                <a:effectLst/>
                <a:uFillTx/>
                <a:latin typeface="Calibri"/>
              </a:rPr>
              <a:t>Третий уровень структуры</a:t>
            </a:r>
            <a:endParaRPr b="0" lang="ru-RU" sz="1800" strike="noStrike" u="non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 lvl="3" marL="1728000" indent="-216000">
              <a:lnSpc>
                <a:spcPct val="90000"/>
              </a:lnSpc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ru-RU" sz="1800" strike="noStrike" u="none">
                <a:solidFill>
                  <a:schemeClr val="dk1"/>
                </a:solidFill>
                <a:effectLst/>
                <a:uFillTx/>
                <a:latin typeface="Calibri"/>
              </a:rPr>
              <a:t>Четвёртый уровень структуры</a:t>
            </a:r>
            <a:endParaRPr b="0" lang="ru-RU" sz="1800" strike="noStrike" u="non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 lvl="4" marL="2160000" indent="-216000">
              <a:lnSpc>
                <a:spcPct val="90000"/>
              </a:lnSpc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000" strike="noStrike" u="none">
                <a:solidFill>
                  <a:schemeClr val="dk1"/>
                </a:solidFill>
                <a:effectLst/>
                <a:uFillTx/>
                <a:latin typeface="Calibri"/>
              </a:rPr>
              <a:t>Пятый уровень структуры</a:t>
            </a:r>
            <a:endParaRPr b="0" lang="ru-RU" sz="2000" strike="noStrike" u="non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 lvl="5" marL="2592000" indent="-216000">
              <a:lnSpc>
                <a:spcPct val="90000"/>
              </a:lnSpc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000" strike="noStrike" u="none">
                <a:solidFill>
                  <a:schemeClr val="dk1"/>
                </a:solidFill>
                <a:effectLst/>
                <a:uFillTx/>
                <a:latin typeface="Calibri"/>
              </a:rPr>
              <a:t>Шестой уровень структуры</a:t>
            </a:r>
            <a:endParaRPr b="0" lang="ru-RU" sz="2000" strike="noStrike" u="non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 lvl="6" marL="3024000" indent="-216000">
              <a:lnSpc>
                <a:spcPct val="90000"/>
              </a:lnSpc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000" strike="noStrike" u="none">
                <a:solidFill>
                  <a:schemeClr val="dk1"/>
                </a:solidFill>
                <a:effectLst/>
                <a:uFillTx/>
                <a:latin typeface="Calibri"/>
              </a:rPr>
              <a:t>Седьмой уровень структуры</a:t>
            </a:r>
            <a:endParaRPr b="0" lang="ru-RU" sz="2000" strike="noStrike" u="non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</p:spTree>
  </p:cSld>
</p:sldLayout>
</file>

<file path=ppt/slideLayouts/slideLayout6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itle" preserve="1">
  <p:cSld name="Обычный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PlaceHolder 1"/>
          <p:cNvSpPr>
            <a:spLocks noGrp="1"/>
          </p:cNvSpPr>
          <p:nvPr>
            <p:ph type="title"/>
          </p:nvPr>
        </p:nvSpPr>
        <p:spPr>
          <a:xfrm>
            <a:off x="1523880" y="1122480"/>
            <a:ext cx="9143280" cy="238680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b">
            <a:noAutofit/>
          </a:bodyPr>
          <a:p>
            <a:pPr indent="0" algn="ctr" defTabSz="914400">
              <a:lnSpc>
                <a:spcPct val="90000"/>
              </a:lnSpc>
              <a:buNone/>
              <a:tabLst>
                <a:tab algn="l" pos="0"/>
              </a:tabLst>
            </a:pPr>
            <a:r>
              <a:rPr b="0" lang="ru-RU" sz="6000" strike="noStrike" u="none">
                <a:solidFill>
                  <a:schemeClr val="dk1"/>
                </a:solidFill>
                <a:effectLst/>
                <a:uFillTx/>
                <a:latin typeface="Calibri Light"/>
              </a:rPr>
              <a:t>Образец заголовка</a:t>
            </a:r>
            <a:endParaRPr b="0" lang="ru-RU" sz="6000" strike="noStrike" u="non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25" name="PlaceHolder 2"/>
          <p:cNvSpPr>
            <a:spLocks noGrp="1"/>
          </p:cNvSpPr>
          <p:nvPr>
            <p:ph type="dt" idx="16"/>
          </p:nvPr>
        </p:nvSpPr>
        <p:spPr>
          <a:xfrm>
            <a:off x="838080" y="6356520"/>
            <a:ext cx="2742480" cy="36432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lstStyle>
            <a:lvl1pPr indent="0" defTabSz="914400">
              <a:lnSpc>
                <a:spcPct val="100000"/>
              </a:lnSpc>
              <a:buNone/>
              <a:tabLst>
                <a:tab algn="l" pos="0"/>
              </a:tabLst>
              <a:defRPr b="0" lang="ru-RU" sz="1200" strike="noStrike" u="none">
                <a:solidFill>
                  <a:schemeClr val="dk1">
                    <a:tint val="75000"/>
                  </a:schemeClr>
                </a:solidFill>
                <a:effectLst/>
                <a:uFillTx/>
                <a:latin typeface="Calibri"/>
              </a:defRPr>
            </a:lvl1pPr>
          </a:lstStyle>
          <a:p>
            <a:pPr indent="0" defTabSz="914400">
              <a:lnSpc>
                <a:spcPct val="100000"/>
              </a:lnSpc>
              <a:buNone/>
              <a:tabLst>
                <a:tab algn="l" pos="0"/>
              </a:tabLst>
            </a:pPr>
            <a:r>
              <a:rPr b="0" lang="ru-RU" sz="1200" strike="noStrike" u="none">
                <a:solidFill>
                  <a:schemeClr val="dk1">
                    <a:tint val="75000"/>
                  </a:schemeClr>
                </a:solidFill>
                <a:effectLst/>
                <a:uFillTx/>
                <a:latin typeface="Calibri"/>
              </a:rPr>
              <a:t>&lt;дата/время&gt;</a:t>
            </a:r>
            <a:endParaRPr b="0" lang="ru-RU" sz="1200" strike="noStrike" u="none">
              <a:solidFill>
                <a:srgbClr val="000000"/>
              </a:solidFill>
              <a:effectLst/>
              <a:uFillTx/>
              <a:latin typeface="Times New Roman"/>
            </a:endParaRPr>
          </a:p>
        </p:txBody>
      </p:sp>
      <p:sp>
        <p:nvSpPr>
          <p:cNvPr id="26" name="PlaceHolder 3"/>
          <p:cNvSpPr>
            <a:spLocks noGrp="1"/>
          </p:cNvSpPr>
          <p:nvPr>
            <p:ph type="ftr" idx="17"/>
          </p:nvPr>
        </p:nvSpPr>
        <p:spPr>
          <a:xfrm>
            <a:off x="4038480" y="6356520"/>
            <a:ext cx="4114080" cy="36432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lstStyle>
            <a:lvl1pPr indent="0" algn="ctr">
              <a:lnSpc>
                <a:spcPct val="100000"/>
              </a:lnSpc>
              <a:buNone/>
              <a:tabLst>
                <a:tab algn="l" pos="0"/>
              </a:tabLst>
              <a:defRPr b="0" lang="ru-RU" sz="1400" strike="noStrike" u="none">
                <a:solidFill>
                  <a:srgbClr val="000000"/>
                </a:solidFill>
                <a:effectLst/>
                <a:uFillTx/>
                <a:latin typeface="Times New Roman"/>
              </a:defRPr>
            </a:lvl1pPr>
          </a:lstStyle>
          <a:p>
            <a:pPr indent="0" algn="ctr">
              <a:lnSpc>
                <a:spcPct val="100000"/>
              </a:lnSpc>
              <a:buNone/>
              <a:tabLst>
                <a:tab algn="l" pos="0"/>
              </a:tabLst>
            </a:pPr>
            <a:r>
              <a:rPr b="0" lang="ru-RU" sz="1400" strike="noStrike" u="none">
                <a:solidFill>
                  <a:srgbClr val="000000"/>
                </a:solidFill>
                <a:effectLst/>
                <a:uFillTx/>
                <a:latin typeface="Times New Roman"/>
              </a:rPr>
              <a:t>&lt;нижний колонтитул&gt;</a:t>
            </a:r>
            <a:endParaRPr b="0" lang="ru-RU" sz="1400" strike="noStrike" u="none">
              <a:solidFill>
                <a:srgbClr val="000000"/>
              </a:solidFill>
              <a:effectLst/>
              <a:uFillTx/>
              <a:latin typeface="Times New Roman"/>
            </a:endParaRPr>
          </a:p>
        </p:txBody>
      </p:sp>
      <p:sp>
        <p:nvSpPr>
          <p:cNvPr id="27" name="PlaceHolder 4"/>
          <p:cNvSpPr>
            <a:spLocks noGrp="1"/>
          </p:cNvSpPr>
          <p:nvPr>
            <p:ph type="sldNum" idx="18"/>
          </p:nvPr>
        </p:nvSpPr>
        <p:spPr>
          <a:xfrm>
            <a:off x="8610480" y="6356520"/>
            <a:ext cx="2742480" cy="36432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lstStyle>
            <a:lvl1pPr indent="0" algn="r" defTabSz="914400">
              <a:lnSpc>
                <a:spcPct val="100000"/>
              </a:lnSpc>
              <a:buNone/>
              <a:tabLst>
                <a:tab algn="l" pos="0"/>
              </a:tabLst>
              <a:defRPr b="0" lang="ru-RU" sz="1200" strike="noStrike" u="none">
                <a:solidFill>
                  <a:schemeClr val="dk1">
                    <a:tint val="75000"/>
                  </a:schemeClr>
                </a:solidFill>
                <a:effectLst/>
                <a:uFillTx/>
                <a:latin typeface="Calibri"/>
              </a:defRPr>
            </a:lvl1pPr>
          </a:lstStyle>
          <a:p>
            <a:pPr indent="0" algn="r" defTabSz="914400">
              <a:lnSpc>
                <a:spcPct val="100000"/>
              </a:lnSpc>
              <a:buNone/>
              <a:tabLst>
                <a:tab algn="l" pos="0"/>
              </a:tabLst>
            </a:pPr>
            <a:fld id="{39537679-B8B7-4477-8195-E80478270217}" type="slidenum">
              <a:rPr b="0" lang="ru-RU" sz="1200" strike="noStrike" u="none">
                <a:solidFill>
                  <a:schemeClr val="dk1">
                    <a:tint val="75000"/>
                  </a:schemeClr>
                </a:solidFill>
                <a:effectLst/>
                <a:uFillTx/>
                <a:latin typeface="Calibri"/>
              </a:rPr>
              <a:t>&lt;номер&gt;</a:t>
            </a:fld>
            <a:endParaRPr b="0" lang="ru-RU" sz="1200" strike="noStrike" u="none">
              <a:solidFill>
                <a:srgbClr val="000000"/>
              </a:solidFill>
              <a:effectLst/>
              <a:uFillTx/>
              <a:latin typeface="Times New Roman"/>
            </a:endParaRPr>
          </a:p>
        </p:txBody>
      </p:sp>
      <p:sp>
        <p:nvSpPr>
          <p:cNvPr id="28" name="PlaceHolder 5"/>
          <p:cNvSpPr>
            <a:spLocks noGrp="1"/>
          </p:cNvSpPr>
          <p:nvPr>
            <p:ph type="body"/>
          </p:nvPr>
        </p:nvSpPr>
        <p:spPr>
          <a:xfrm>
            <a:off x="609480" y="1604520"/>
            <a:ext cx="10972080" cy="397692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marL="432000" indent="-324000">
              <a:lnSpc>
                <a:spcPct val="90000"/>
              </a:lnSpc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800" strike="noStrike" u="none">
                <a:solidFill>
                  <a:schemeClr val="dk1"/>
                </a:solidFill>
                <a:effectLst/>
                <a:uFillTx/>
                <a:latin typeface="Calibri"/>
              </a:rPr>
              <a:t>Для правки структуры щёлкните мышью</a:t>
            </a:r>
            <a:endParaRPr b="0" lang="ru-RU" sz="2800" strike="noStrike" u="non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 lvl="1" marL="864000" indent="-324000">
              <a:lnSpc>
                <a:spcPct val="90000"/>
              </a:lnSpc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ru-RU" sz="2000" strike="noStrike" u="none">
                <a:solidFill>
                  <a:schemeClr val="dk1"/>
                </a:solidFill>
                <a:effectLst/>
                <a:uFillTx/>
                <a:latin typeface="Calibri"/>
              </a:rPr>
              <a:t>Второй уровень структуры</a:t>
            </a:r>
            <a:endParaRPr b="0" lang="ru-RU" sz="2000" strike="noStrike" u="non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 lvl="2" marL="1296000" indent="-288000">
              <a:lnSpc>
                <a:spcPct val="90000"/>
              </a:lnSpc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1800" strike="noStrike" u="none">
                <a:solidFill>
                  <a:schemeClr val="dk1"/>
                </a:solidFill>
                <a:effectLst/>
                <a:uFillTx/>
                <a:latin typeface="Calibri"/>
              </a:rPr>
              <a:t>Третий уровень структуры</a:t>
            </a:r>
            <a:endParaRPr b="0" lang="ru-RU" sz="1800" strike="noStrike" u="non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 lvl="3" marL="1728000" indent="-216000">
              <a:lnSpc>
                <a:spcPct val="90000"/>
              </a:lnSpc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ru-RU" sz="1800" strike="noStrike" u="none">
                <a:solidFill>
                  <a:schemeClr val="dk1"/>
                </a:solidFill>
                <a:effectLst/>
                <a:uFillTx/>
                <a:latin typeface="Calibri"/>
              </a:rPr>
              <a:t>Четвёртый уровень структуры</a:t>
            </a:r>
            <a:endParaRPr b="0" lang="ru-RU" sz="1800" strike="noStrike" u="non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 lvl="4" marL="2160000" indent="-216000">
              <a:lnSpc>
                <a:spcPct val="90000"/>
              </a:lnSpc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000" strike="noStrike" u="none">
                <a:solidFill>
                  <a:schemeClr val="dk1"/>
                </a:solidFill>
                <a:effectLst/>
                <a:uFillTx/>
                <a:latin typeface="Calibri"/>
              </a:rPr>
              <a:t>Пятый уровень структуры</a:t>
            </a:r>
            <a:endParaRPr b="0" lang="ru-RU" sz="2000" strike="noStrike" u="non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 lvl="5" marL="2592000" indent="-216000">
              <a:lnSpc>
                <a:spcPct val="90000"/>
              </a:lnSpc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000" strike="noStrike" u="none">
                <a:solidFill>
                  <a:schemeClr val="dk1"/>
                </a:solidFill>
                <a:effectLst/>
                <a:uFillTx/>
                <a:latin typeface="Calibri"/>
              </a:rPr>
              <a:t>Шестой уровень структуры</a:t>
            </a:r>
            <a:endParaRPr b="0" lang="ru-RU" sz="2000" strike="noStrike" u="non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 lvl="6" marL="3024000" indent="-216000">
              <a:lnSpc>
                <a:spcPct val="90000"/>
              </a:lnSpc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000" strike="noStrike" u="none">
                <a:solidFill>
                  <a:schemeClr val="dk1"/>
                </a:solidFill>
                <a:effectLst/>
                <a:uFillTx/>
                <a:latin typeface="Calibri"/>
              </a:rPr>
              <a:t>Седьмой уровень структуры</a:t>
            </a:r>
            <a:endParaRPr b="0" lang="ru-RU" sz="2000" strike="noStrike" u="non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</p:spTree>
  </p:cSld>
</p:sldLayout>
</file>

<file path=ppt/slideLayouts/slideLayout7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vertTx" preserve="1">
  <p:cSld name="Заголовок и вертикальный текст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PlaceHolder 1"/>
          <p:cNvSpPr>
            <a:spLocks noGrp="1"/>
          </p:cNvSpPr>
          <p:nvPr>
            <p:ph type="title"/>
          </p:nvPr>
        </p:nvSpPr>
        <p:spPr>
          <a:xfrm>
            <a:off x="838080" y="365040"/>
            <a:ext cx="10514880" cy="132480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p>
            <a:pPr indent="0" defTabSz="914400">
              <a:lnSpc>
                <a:spcPct val="90000"/>
              </a:lnSpc>
              <a:buNone/>
              <a:tabLst>
                <a:tab algn="l" pos="0"/>
              </a:tabLst>
            </a:pPr>
            <a:r>
              <a:rPr b="0" lang="ru-RU" sz="4400" strike="noStrike" u="none">
                <a:solidFill>
                  <a:schemeClr val="dk1"/>
                </a:solidFill>
                <a:effectLst/>
                <a:uFillTx/>
                <a:latin typeface="Calibri Light"/>
              </a:rPr>
              <a:t>Образец заголовка</a:t>
            </a:r>
            <a:endParaRPr b="0" lang="ru-RU" sz="4400" strike="noStrike" u="non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30" name="PlaceHolder 2"/>
          <p:cNvSpPr>
            <a:spLocks noGrp="1"/>
          </p:cNvSpPr>
          <p:nvPr>
            <p:ph type="body"/>
          </p:nvPr>
        </p:nvSpPr>
        <p:spPr>
          <a:xfrm>
            <a:off x="838080" y="1825560"/>
            <a:ext cx="10514880" cy="435060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t" vert="eaVert">
            <a:noAutofit/>
          </a:bodyPr>
          <a:p>
            <a:pPr marL="228600" indent="-228600" defTabSz="914400">
              <a:lnSpc>
                <a:spcPct val="90000"/>
              </a:lnSpc>
              <a:spcBef>
                <a:spcPts val="1001"/>
              </a:spcBef>
              <a:buClr>
                <a:srgbClr val="000000"/>
              </a:buClr>
              <a:buFont typeface="Arial"/>
              <a:buChar char="•"/>
            </a:pPr>
            <a:r>
              <a:rPr b="0" lang="ru-RU" sz="2800" strike="noStrike" u="none">
                <a:solidFill>
                  <a:schemeClr val="dk1"/>
                </a:solidFill>
                <a:effectLst/>
                <a:uFillTx/>
                <a:latin typeface="Calibri"/>
              </a:rPr>
              <a:t>Образец текста</a:t>
            </a:r>
            <a:endParaRPr b="0" lang="ru-RU" sz="2800" strike="noStrike" u="non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 lvl="1" marL="685800" indent="-228600" defTabSz="914400">
              <a:lnSpc>
                <a:spcPct val="90000"/>
              </a:lnSpc>
              <a:spcBef>
                <a:spcPts val="499"/>
              </a:spcBef>
              <a:buClr>
                <a:srgbClr val="000000"/>
              </a:buClr>
              <a:buFont typeface="Arial"/>
              <a:buChar char="•"/>
            </a:pPr>
            <a:r>
              <a:rPr b="0" lang="ru-RU" sz="2400" strike="noStrike" u="none">
                <a:solidFill>
                  <a:schemeClr val="dk1"/>
                </a:solidFill>
                <a:effectLst/>
                <a:uFillTx/>
                <a:latin typeface="Calibri"/>
              </a:rPr>
              <a:t>Второй уровень</a:t>
            </a:r>
            <a:endParaRPr b="0" lang="ru-RU" sz="2400" strike="noStrike" u="non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 lvl="2" marL="1143000" indent="-228600" defTabSz="914400">
              <a:lnSpc>
                <a:spcPct val="90000"/>
              </a:lnSpc>
              <a:spcBef>
                <a:spcPts val="499"/>
              </a:spcBef>
              <a:buClr>
                <a:srgbClr val="000000"/>
              </a:buClr>
              <a:buFont typeface="Arial"/>
              <a:buChar char="•"/>
            </a:pPr>
            <a:r>
              <a:rPr b="0" lang="ru-RU" sz="2000" strike="noStrike" u="none">
                <a:solidFill>
                  <a:schemeClr val="dk1"/>
                </a:solidFill>
                <a:effectLst/>
                <a:uFillTx/>
                <a:latin typeface="Calibri"/>
              </a:rPr>
              <a:t>Третий уровень</a:t>
            </a:r>
            <a:endParaRPr b="0" lang="ru-RU" sz="2000" strike="noStrike" u="non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 lvl="3" marL="1600200" indent="-228600" defTabSz="914400">
              <a:lnSpc>
                <a:spcPct val="90000"/>
              </a:lnSpc>
              <a:spcBef>
                <a:spcPts val="499"/>
              </a:spcBef>
              <a:buClr>
                <a:srgbClr val="000000"/>
              </a:buClr>
              <a:buFont typeface="Arial"/>
              <a:buChar char="•"/>
            </a:pPr>
            <a:r>
              <a:rPr b="0" lang="ru-RU" sz="1800" strike="noStrike" u="none">
                <a:solidFill>
                  <a:schemeClr val="dk1"/>
                </a:solidFill>
                <a:effectLst/>
                <a:uFillTx/>
                <a:latin typeface="Calibri"/>
              </a:rPr>
              <a:t>Четвертый уровень</a:t>
            </a:r>
            <a:endParaRPr b="0" lang="ru-RU" sz="1800" strike="noStrike" u="non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 lvl="4" marL="2057400" indent="-228600" defTabSz="914400">
              <a:lnSpc>
                <a:spcPct val="90000"/>
              </a:lnSpc>
              <a:spcBef>
                <a:spcPts val="499"/>
              </a:spcBef>
              <a:buClr>
                <a:srgbClr val="000000"/>
              </a:buClr>
              <a:buFont typeface="Arial"/>
              <a:buChar char="•"/>
            </a:pPr>
            <a:r>
              <a:rPr b="0" lang="ru-RU" sz="1800" strike="noStrike" u="none">
                <a:solidFill>
                  <a:schemeClr val="dk1"/>
                </a:solidFill>
                <a:effectLst/>
                <a:uFillTx/>
                <a:latin typeface="Calibri"/>
              </a:rPr>
              <a:t>Пятый уровень</a:t>
            </a:r>
            <a:endParaRPr b="0" lang="ru-RU" sz="1800" strike="noStrike" u="non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31" name="PlaceHolder 3"/>
          <p:cNvSpPr>
            <a:spLocks noGrp="1"/>
          </p:cNvSpPr>
          <p:nvPr>
            <p:ph type="dt" idx="19"/>
          </p:nvPr>
        </p:nvSpPr>
        <p:spPr>
          <a:xfrm>
            <a:off x="838080" y="6356520"/>
            <a:ext cx="2742480" cy="36432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lstStyle>
            <a:lvl1pPr indent="0" defTabSz="914400">
              <a:lnSpc>
                <a:spcPct val="100000"/>
              </a:lnSpc>
              <a:buNone/>
              <a:tabLst>
                <a:tab algn="l" pos="0"/>
              </a:tabLst>
              <a:defRPr b="0" lang="ru-RU" sz="1200" strike="noStrike" u="none">
                <a:solidFill>
                  <a:schemeClr val="dk1">
                    <a:tint val="75000"/>
                  </a:schemeClr>
                </a:solidFill>
                <a:effectLst/>
                <a:uFillTx/>
                <a:latin typeface="Calibri"/>
              </a:defRPr>
            </a:lvl1pPr>
          </a:lstStyle>
          <a:p>
            <a:pPr indent="0" defTabSz="914400">
              <a:lnSpc>
                <a:spcPct val="100000"/>
              </a:lnSpc>
              <a:buNone/>
              <a:tabLst>
                <a:tab algn="l" pos="0"/>
              </a:tabLst>
            </a:pPr>
            <a:r>
              <a:rPr b="0" lang="ru-RU" sz="1200" strike="noStrike" u="none">
                <a:solidFill>
                  <a:schemeClr val="dk1">
                    <a:tint val="75000"/>
                  </a:schemeClr>
                </a:solidFill>
                <a:effectLst/>
                <a:uFillTx/>
                <a:latin typeface="Calibri"/>
              </a:rPr>
              <a:t>&lt;дата/время&gt;</a:t>
            </a:r>
            <a:endParaRPr b="0" lang="ru-RU" sz="1200" strike="noStrike" u="none">
              <a:solidFill>
                <a:srgbClr val="000000"/>
              </a:solidFill>
              <a:effectLst/>
              <a:uFillTx/>
              <a:latin typeface="Times New Roman"/>
            </a:endParaRPr>
          </a:p>
        </p:txBody>
      </p:sp>
      <p:sp>
        <p:nvSpPr>
          <p:cNvPr id="32" name="PlaceHolder 4"/>
          <p:cNvSpPr>
            <a:spLocks noGrp="1"/>
          </p:cNvSpPr>
          <p:nvPr>
            <p:ph type="ftr" idx="20"/>
          </p:nvPr>
        </p:nvSpPr>
        <p:spPr>
          <a:xfrm>
            <a:off x="4038480" y="6356520"/>
            <a:ext cx="4114080" cy="36432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lstStyle>
            <a:lvl1pPr indent="0" algn="ctr">
              <a:lnSpc>
                <a:spcPct val="100000"/>
              </a:lnSpc>
              <a:buNone/>
              <a:tabLst>
                <a:tab algn="l" pos="0"/>
              </a:tabLst>
              <a:defRPr b="0" lang="ru-RU" sz="1400" strike="noStrike" u="none">
                <a:solidFill>
                  <a:srgbClr val="000000"/>
                </a:solidFill>
                <a:effectLst/>
                <a:uFillTx/>
                <a:latin typeface="Times New Roman"/>
              </a:defRPr>
            </a:lvl1pPr>
          </a:lstStyle>
          <a:p>
            <a:pPr indent="0" algn="ctr">
              <a:lnSpc>
                <a:spcPct val="100000"/>
              </a:lnSpc>
              <a:buNone/>
              <a:tabLst>
                <a:tab algn="l" pos="0"/>
              </a:tabLst>
            </a:pPr>
            <a:r>
              <a:rPr b="0" lang="ru-RU" sz="1400" strike="noStrike" u="none">
                <a:solidFill>
                  <a:srgbClr val="000000"/>
                </a:solidFill>
                <a:effectLst/>
                <a:uFillTx/>
                <a:latin typeface="Times New Roman"/>
              </a:rPr>
              <a:t>&lt;нижний колонтитул&gt;</a:t>
            </a:r>
            <a:endParaRPr b="0" lang="ru-RU" sz="1400" strike="noStrike" u="none">
              <a:solidFill>
                <a:srgbClr val="000000"/>
              </a:solidFill>
              <a:effectLst/>
              <a:uFillTx/>
              <a:latin typeface="Times New Roman"/>
            </a:endParaRPr>
          </a:p>
        </p:txBody>
      </p:sp>
      <p:sp>
        <p:nvSpPr>
          <p:cNvPr id="33" name="PlaceHolder 5"/>
          <p:cNvSpPr>
            <a:spLocks noGrp="1"/>
          </p:cNvSpPr>
          <p:nvPr>
            <p:ph type="sldNum" idx="21"/>
          </p:nvPr>
        </p:nvSpPr>
        <p:spPr>
          <a:xfrm>
            <a:off x="8610480" y="6356520"/>
            <a:ext cx="2742480" cy="36432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lstStyle>
            <a:lvl1pPr indent="0" algn="r" defTabSz="914400">
              <a:lnSpc>
                <a:spcPct val="100000"/>
              </a:lnSpc>
              <a:buNone/>
              <a:tabLst>
                <a:tab algn="l" pos="0"/>
              </a:tabLst>
              <a:defRPr b="0" lang="ru-RU" sz="1200" strike="noStrike" u="none">
                <a:solidFill>
                  <a:schemeClr val="dk1">
                    <a:tint val="75000"/>
                  </a:schemeClr>
                </a:solidFill>
                <a:effectLst/>
                <a:uFillTx/>
                <a:latin typeface="Calibri"/>
              </a:defRPr>
            </a:lvl1pPr>
          </a:lstStyle>
          <a:p>
            <a:pPr indent="0" algn="r" defTabSz="914400">
              <a:lnSpc>
                <a:spcPct val="100000"/>
              </a:lnSpc>
              <a:buNone/>
              <a:tabLst>
                <a:tab algn="l" pos="0"/>
              </a:tabLst>
            </a:pPr>
            <a:fld id="{8F0C7DB5-2C38-4E02-8C31-F47890CA2EAA}" type="slidenum">
              <a:rPr b="0" lang="ru-RU" sz="1200" strike="noStrike" u="none">
                <a:solidFill>
                  <a:schemeClr val="dk1">
                    <a:tint val="75000"/>
                  </a:schemeClr>
                </a:solidFill>
                <a:effectLst/>
                <a:uFillTx/>
                <a:latin typeface="Calibri"/>
              </a:rPr>
              <a:t>&lt;номер&gt;</a:t>
            </a:fld>
            <a:endParaRPr b="0" lang="ru-RU" sz="1200" strike="noStrike" u="none">
              <a:solidFill>
                <a:srgbClr val="000000"/>
              </a:solidFill>
              <a:effectLst/>
              <a:uFillTx/>
              <a:latin typeface="Times New Roman"/>
            </a:endParaRPr>
          </a:p>
        </p:txBody>
      </p:sp>
    </p:spTree>
  </p:cSld>
</p:sldLayout>
</file>

<file path=ppt/slideLayouts/slideLayout8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vertTitleAndTx" preserve="1">
  <p:cSld name="Вертикальный заголовок и текст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PlaceHolder 1"/>
          <p:cNvSpPr>
            <a:spLocks noGrp="1"/>
          </p:cNvSpPr>
          <p:nvPr>
            <p:ph type="title"/>
          </p:nvPr>
        </p:nvSpPr>
        <p:spPr>
          <a:xfrm>
            <a:off x="8724960" y="365040"/>
            <a:ext cx="2628360" cy="581112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 vert="eaVert">
            <a:noAutofit/>
          </a:bodyPr>
          <a:p>
            <a:pPr indent="0" defTabSz="914400">
              <a:lnSpc>
                <a:spcPct val="90000"/>
              </a:lnSpc>
              <a:buNone/>
              <a:tabLst>
                <a:tab algn="l" pos="0"/>
              </a:tabLst>
            </a:pPr>
            <a:r>
              <a:rPr b="0" lang="ru-RU" sz="4400" strike="noStrike" u="none">
                <a:solidFill>
                  <a:schemeClr val="dk1"/>
                </a:solidFill>
                <a:effectLst/>
                <a:uFillTx/>
                <a:latin typeface="Calibri Light"/>
              </a:rPr>
              <a:t>Образец заголовка</a:t>
            </a:r>
            <a:endParaRPr b="0" lang="ru-RU" sz="4400" strike="noStrike" u="non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35" name="PlaceHolder 2"/>
          <p:cNvSpPr>
            <a:spLocks noGrp="1"/>
          </p:cNvSpPr>
          <p:nvPr>
            <p:ph type="body"/>
          </p:nvPr>
        </p:nvSpPr>
        <p:spPr>
          <a:xfrm>
            <a:off x="838080" y="365040"/>
            <a:ext cx="7733520" cy="581112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t" vert="eaVert">
            <a:noAutofit/>
          </a:bodyPr>
          <a:p>
            <a:pPr marL="228600" indent="-228600" defTabSz="914400">
              <a:lnSpc>
                <a:spcPct val="90000"/>
              </a:lnSpc>
              <a:spcBef>
                <a:spcPts val="1001"/>
              </a:spcBef>
              <a:buClr>
                <a:srgbClr val="000000"/>
              </a:buClr>
              <a:buFont typeface="Arial"/>
              <a:buChar char="•"/>
            </a:pPr>
            <a:r>
              <a:rPr b="0" lang="ru-RU" sz="2800" strike="noStrike" u="none">
                <a:solidFill>
                  <a:schemeClr val="dk1"/>
                </a:solidFill>
                <a:effectLst/>
                <a:uFillTx/>
                <a:latin typeface="Calibri"/>
              </a:rPr>
              <a:t>Образец текста</a:t>
            </a:r>
            <a:endParaRPr b="0" lang="ru-RU" sz="2800" strike="noStrike" u="non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 lvl="1" marL="685800" indent="-228600" defTabSz="914400">
              <a:lnSpc>
                <a:spcPct val="90000"/>
              </a:lnSpc>
              <a:spcBef>
                <a:spcPts val="499"/>
              </a:spcBef>
              <a:buClr>
                <a:srgbClr val="000000"/>
              </a:buClr>
              <a:buFont typeface="Arial"/>
              <a:buChar char="•"/>
            </a:pPr>
            <a:r>
              <a:rPr b="0" lang="ru-RU" sz="2400" strike="noStrike" u="none">
                <a:solidFill>
                  <a:schemeClr val="dk1"/>
                </a:solidFill>
                <a:effectLst/>
                <a:uFillTx/>
                <a:latin typeface="Calibri"/>
              </a:rPr>
              <a:t>Второй уровень</a:t>
            </a:r>
            <a:endParaRPr b="0" lang="ru-RU" sz="2400" strike="noStrike" u="non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 lvl="2" marL="1143000" indent="-228600" defTabSz="914400">
              <a:lnSpc>
                <a:spcPct val="90000"/>
              </a:lnSpc>
              <a:spcBef>
                <a:spcPts val="499"/>
              </a:spcBef>
              <a:buClr>
                <a:srgbClr val="000000"/>
              </a:buClr>
              <a:buFont typeface="Arial"/>
              <a:buChar char="•"/>
            </a:pPr>
            <a:r>
              <a:rPr b="0" lang="ru-RU" sz="2000" strike="noStrike" u="none">
                <a:solidFill>
                  <a:schemeClr val="dk1"/>
                </a:solidFill>
                <a:effectLst/>
                <a:uFillTx/>
                <a:latin typeface="Calibri"/>
              </a:rPr>
              <a:t>Третий уровень</a:t>
            </a:r>
            <a:endParaRPr b="0" lang="ru-RU" sz="2000" strike="noStrike" u="non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 lvl="3" marL="1600200" indent="-228600" defTabSz="914400">
              <a:lnSpc>
                <a:spcPct val="90000"/>
              </a:lnSpc>
              <a:spcBef>
                <a:spcPts val="499"/>
              </a:spcBef>
              <a:buClr>
                <a:srgbClr val="000000"/>
              </a:buClr>
              <a:buFont typeface="Arial"/>
              <a:buChar char="•"/>
            </a:pPr>
            <a:r>
              <a:rPr b="0" lang="ru-RU" sz="1800" strike="noStrike" u="none">
                <a:solidFill>
                  <a:schemeClr val="dk1"/>
                </a:solidFill>
                <a:effectLst/>
                <a:uFillTx/>
                <a:latin typeface="Calibri"/>
              </a:rPr>
              <a:t>Четвертый уровень</a:t>
            </a:r>
            <a:endParaRPr b="0" lang="ru-RU" sz="1800" strike="noStrike" u="non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 lvl="4" marL="2057400" indent="-228600" defTabSz="914400">
              <a:lnSpc>
                <a:spcPct val="90000"/>
              </a:lnSpc>
              <a:spcBef>
                <a:spcPts val="499"/>
              </a:spcBef>
              <a:buClr>
                <a:srgbClr val="000000"/>
              </a:buClr>
              <a:buFont typeface="Arial"/>
              <a:buChar char="•"/>
            </a:pPr>
            <a:r>
              <a:rPr b="0" lang="ru-RU" sz="1800" strike="noStrike" u="none">
                <a:solidFill>
                  <a:schemeClr val="dk1"/>
                </a:solidFill>
                <a:effectLst/>
                <a:uFillTx/>
                <a:latin typeface="Calibri"/>
              </a:rPr>
              <a:t>Пятый уровень</a:t>
            </a:r>
            <a:endParaRPr b="0" lang="ru-RU" sz="1800" strike="noStrike" u="non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36" name="PlaceHolder 3"/>
          <p:cNvSpPr>
            <a:spLocks noGrp="1"/>
          </p:cNvSpPr>
          <p:nvPr>
            <p:ph type="dt" idx="22"/>
          </p:nvPr>
        </p:nvSpPr>
        <p:spPr>
          <a:xfrm>
            <a:off x="838080" y="6356520"/>
            <a:ext cx="2742480" cy="36432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lstStyle>
            <a:lvl1pPr indent="0" defTabSz="914400">
              <a:lnSpc>
                <a:spcPct val="100000"/>
              </a:lnSpc>
              <a:buNone/>
              <a:tabLst>
                <a:tab algn="l" pos="0"/>
              </a:tabLst>
              <a:defRPr b="0" lang="ru-RU" sz="1200" strike="noStrike" u="none">
                <a:solidFill>
                  <a:schemeClr val="dk1">
                    <a:tint val="75000"/>
                  </a:schemeClr>
                </a:solidFill>
                <a:effectLst/>
                <a:uFillTx/>
                <a:latin typeface="Calibri"/>
              </a:defRPr>
            </a:lvl1pPr>
          </a:lstStyle>
          <a:p>
            <a:pPr indent="0" defTabSz="914400">
              <a:lnSpc>
                <a:spcPct val="100000"/>
              </a:lnSpc>
              <a:buNone/>
              <a:tabLst>
                <a:tab algn="l" pos="0"/>
              </a:tabLst>
            </a:pPr>
            <a:r>
              <a:rPr b="0" lang="ru-RU" sz="1200" strike="noStrike" u="none">
                <a:solidFill>
                  <a:schemeClr val="dk1">
                    <a:tint val="75000"/>
                  </a:schemeClr>
                </a:solidFill>
                <a:effectLst/>
                <a:uFillTx/>
                <a:latin typeface="Calibri"/>
              </a:rPr>
              <a:t>&lt;дата/время&gt;</a:t>
            </a:r>
            <a:endParaRPr b="0" lang="ru-RU" sz="1200" strike="noStrike" u="none">
              <a:solidFill>
                <a:srgbClr val="000000"/>
              </a:solidFill>
              <a:effectLst/>
              <a:uFillTx/>
              <a:latin typeface="Times New Roman"/>
            </a:endParaRPr>
          </a:p>
        </p:txBody>
      </p:sp>
      <p:sp>
        <p:nvSpPr>
          <p:cNvPr id="37" name="PlaceHolder 4"/>
          <p:cNvSpPr>
            <a:spLocks noGrp="1"/>
          </p:cNvSpPr>
          <p:nvPr>
            <p:ph type="ftr" idx="23"/>
          </p:nvPr>
        </p:nvSpPr>
        <p:spPr>
          <a:xfrm>
            <a:off x="4038480" y="6356520"/>
            <a:ext cx="4114080" cy="36432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lstStyle>
            <a:lvl1pPr indent="0" algn="ctr">
              <a:lnSpc>
                <a:spcPct val="100000"/>
              </a:lnSpc>
              <a:buNone/>
              <a:tabLst>
                <a:tab algn="l" pos="0"/>
              </a:tabLst>
              <a:defRPr b="0" lang="ru-RU" sz="1400" strike="noStrike" u="none">
                <a:solidFill>
                  <a:srgbClr val="000000"/>
                </a:solidFill>
                <a:effectLst/>
                <a:uFillTx/>
                <a:latin typeface="Times New Roman"/>
              </a:defRPr>
            </a:lvl1pPr>
          </a:lstStyle>
          <a:p>
            <a:pPr indent="0" algn="ctr">
              <a:lnSpc>
                <a:spcPct val="100000"/>
              </a:lnSpc>
              <a:buNone/>
              <a:tabLst>
                <a:tab algn="l" pos="0"/>
              </a:tabLst>
            </a:pPr>
            <a:r>
              <a:rPr b="0" lang="ru-RU" sz="1400" strike="noStrike" u="none">
                <a:solidFill>
                  <a:srgbClr val="000000"/>
                </a:solidFill>
                <a:effectLst/>
                <a:uFillTx/>
                <a:latin typeface="Times New Roman"/>
              </a:rPr>
              <a:t>&lt;нижний колонтитул&gt;</a:t>
            </a:r>
            <a:endParaRPr b="0" lang="ru-RU" sz="1400" strike="noStrike" u="none">
              <a:solidFill>
                <a:srgbClr val="000000"/>
              </a:solidFill>
              <a:effectLst/>
              <a:uFillTx/>
              <a:latin typeface="Times New Roman"/>
            </a:endParaRPr>
          </a:p>
        </p:txBody>
      </p:sp>
      <p:sp>
        <p:nvSpPr>
          <p:cNvPr id="38" name="PlaceHolder 5"/>
          <p:cNvSpPr>
            <a:spLocks noGrp="1"/>
          </p:cNvSpPr>
          <p:nvPr>
            <p:ph type="sldNum" idx="24"/>
          </p:nvPr>
        </p:nvSpPr>
        <p:spPr>
          <a:xfrm>
            <a:off x="8610480" y="6356520"/>
            <a:ext cx="2742480" cy="36432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lstStyle>
            <a:lvl1pPr indent="0" algn="r" defTabSz="914400">
              <a:lnSpc>
                <a:spcPct val="100000"/>
              </a:lnSpc>
              <a:buNone/>
              <a:tabLst>
                <a:tab algn="l" pos="0"/>
              </a:tabLst>
              <a:defRPr b="0" lang="ru-RU" sz="1200" strike="noStrike" u="none">
                <a:solidFill>
                  <a:schemeClr val="dk1">
                    <a:tint val="75000"/>
                  </a:schemeClr>
                </a:solidFill>
                <a:effectLst/>
                <a:uFillTx/>
                <a:latin typeface="Calibri"/>
              </a:defRPr>
            </a:lvl1pPr>
          </a:lstStyle>
          <a:p>
            <a:pPr indent="0" algn="r" defTabSz="914400">
              <a:lnSpc>
                <a:spcPct val="100000"/>
              </a:lnSpc>
              <a:buNone/>
              <a:tabLst>
                <a:tab algn="l" pos="0"/>
              </a:tabLst>
            </a:pPr>
            <a:fld id="{68DC5DD7-E1ED-4333-82AC-446699274B9B}" type="slidenum">
              <a:rPr b="0" lang="ru-RU" sz="1200" strike="noStrike" u="none">
                <a:solidFill>
                  <a:schemeClr val="dk1">
                    <a:tint val="75000"/>
                  </a:schemeClr>
                </a:solidFill>
                <a:effectLst/>
                <a:uFillTx/>
                <a:latin typeface="Calibri"/>
              </a:rPr>
              <a:t>&lt;номер&gt;</a:t>
            </a:fld>
            <a:endParaRPr b="0" lang="ru-RU" sz="1200" strike="noStrike" u="none">
              <a:solidFill>
                <a:srgbClr val="000000"/>
              </a:solidFill>
              <a:effectLst/>
              <a:uFillTx/>
              <a:latin typeface="Times New Roman"/>
            </a:endParaRPr>
          </a:p>
        </p:txBody>
      </p:sp>
    </p:spTree>
  </p:cSld>
</p:sldLayout>
</file>

<file path=ppt/slideLayouts/slideLayout9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" preserve="1">
  <p:cSld name="Заголовок и объект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PlaceHolder 1"/>
          <p:cNvSpPr>
            <a:spLocks noGrp="1"/>
          </p:cNvSpPr>
          <p:nvPr>
            <p:ph type="title"/>
          </p:nvPr>
        </p:nvSpPr>
        <p:spPr>
          <a:xfrm>
            <a:off x="838080" y="365040"/>
            <a:ext cx="10514880" cy="132480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p>
            <a:pPr indent="0" defTabSz="914400">
              <a:lnSpc>
                <a:spcPct val="90000"/>
              </a:lnSpc>
              <a:buNone/>
              <a:tabLst>
                <a:tab algn="l" pos="0"/>
              </a:tabLst>
            </a:pPr>
            <a:r>
              <a:rPr b="0" lang="ru-RU" sz="4400" strike="noStrike" u="none">
                <a:solidFill>
                  <a:schemeClr val="dk1"/>
                </a:solidFill>
                <a:effectLst/>
                <a:uFillTx/>
                <a:latin typeface="Calibri Light"/>
              </a:rPr>
              <a:t>Образец заголовка</a:t>
            </a:r>
            <a:endParaRPr b="0" lang="ru-RU" sz="4400" strike="noStrike" u="non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40" name="PlaceHolder 2"/>
          <p:cNvSpPr>
            <a:spLocks noGrp="1"/>
          </p:cNvSpPr>
          <p:nvPr>
            <p:ph type="body"/>
          </p:nvPr>
        </p:nvSpPr>
        <p:spPr>
          <a:xfrm>
            <a:off x="838080" y="1825560"/>
            <a:ext cx="10514880" cy="435060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t">
            <a:noAutofit/>
          </a:bodyPr>
          <a:p>
            <a:pPr marL="228600" indent="-228600" defTabSz="914400">
              <a:lnSpc>
                <a:spcPct val="90000"/>
              </a:lnSpc>
              <a:spcBef>
                <a:spcPts val="1001"/>
              </a:spcBef>
              <a:buClr>
                <a:srgbClr val="000000"/>
              </a:buClr>
              <a:buFont typeface="Arial"/>
              <a:buChar char="•"/>
            </a:pPr>
            <a:r>
              <a:rPr b="0" lang="ru-RU" sz="2800" strike="noStrike" u="none">
                <a:solidFill>
                  <a:schemeClr val="dk1"/>
                </a:solidFill>
                <a:effectLst/>
                <a:uFillTx/>
                <a:latin typeface="Calibri"/>
              </a:rPr>
              <a:t>Образец текста</a:t>
            </a:r>
            <a:endParaRPr b="0" lang="ru-RU" sz="2800" strike="noStrike" u="non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 lvl="1" marL="685800" indent="-228600" defTabSz="914400">
              <a:lnSpc>
                <a:spcPct val="90000"/>
              </a:lnSpc>
              <a:spcBef>
                <a:spcPts val="499"/>
              </a:spcBef>
              <a:buClr>
                <a:srgbClr val="000000"/>
              </a:buClr>
              <a:buFont typeface="Arial"/>
              <a:buChar char="•"/>
            </a:pPr>
            <a:r>
              <a:rPr b="0" lang="ru-RU" sz="2400" strike="noStrike" u="none">
                <a:solidFill>
                  <a:schemeClr val="dk1"/>
                </a:solidFill>
                <a:effectLst/>
                <a:uFillTx/>
                <a:latin typeface="Calibri"/>
              </a:rPr>
              <a:t>Второй уровень</a:t>
            </a:r>
            <a:endParaRPr b="0" lang="ru-RU" sz="2400" strike="noStrike" u="non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 lvl="2" marL="1143000" indent="-228600" defTabSz="914400">
              <a:lnSpc>
                <a:spcPct val="90000"/>
              </a:lnSpc>
              <a:spcBef>
                <a:spcPts val="499"/>
              </a:spcBef>
              <a:buClr>
                <a:srgbClr val="000000"/>
              </a:buClr>
              <a:buFont typeface="Arial"/>
              <a:buChar char="•"/>
            </a:pPr>
            <a:r>
              <a:rPr b="0" lang="ru-RU" sz="2000" strike="noStrike" u="none">
                <a:solidFill>
                  <a:schemeClr val="dk1"/>
                </a:solidFill>
                <a:effectLst/>
                <a:uFillTx/>
                <a:latin typeface="Calibri"/>
              </a:rPr>
              <a:t>Третий уровень</a:t>
            </a:r>
            <a:endParaRPr b="0" lang="ru-RU" sz="2000" strike="noStrike" u="non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 lvl="3" marL="1600200" indent="-228600" defTabSz="914400">
              <a:lnSpc>
                <a:spcPct val="90000"/>
              </a:lnSpc>
              <a:spcBef>
                <a:spcPts val="499"/>
              </a:spcBef>
              <a:buClr>
                <a:srgbClr val="000000"/>
              </a:buClr>
              <a:buFont typeface="Arial"/>
              <a:buChar char="•"/>
            </a:pPr>
            <a:r>
              <a:rPr b="0" lang="ru-RU" sz="1800" strike="noStrike" u="none">
                <a:solidFill>
                  <a:schemeClr val="dk1"/>
                </a:solidFill>
                <a:effectLst/>
                <a:uFillTx/>
                <a:latin typeface="Calibri"/>
              </a:rPr>
              <a:t>Четвертый уровень</a:t>
            </a:r>
            <a:endParaRPr b="0" lang="ru-RU" sz="1800" strike="noStrike" u="non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 lvl="4" marL="2057400" indent="-228600" defTabSz="914400">
              <a:lnSpc>
                <a:spcPct val="90000"/>
              </a:lnSpc>
              <a:spcBef>
                <a:spcPts val="499"/>
              </a:spcBef>
              <a:buClr>
                <a:srgbClr val="000000"/>
              </a:buClr>
              <a:buFont typeface="Arial"/>
              <a:buChar char="•"/>
            </a:pPr>
            <a:r>
              <a:rPr b="0" lang="ru-RU" sz="1800" strike="noStrike" u="none">
                <a:solidFill>
                  <a:schemeClr val="dk1"/>
                </a:solidFill>
                <a:effectLst/>
                <a:uFillTx/>
                <a:latin typeface="Calibri"/>
              </a:rPr>
              <a:t>Пятый уровень</a:t>
            </a:r>
            <a:endParaRPr b="0" lang="ru-RU" sz="1800" strike="noStrike" u="non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41" name="PlaceHolder 3"/>
          <p:cNvSpPr>
            <a:spLocks noGrp="1"/>
          </p:cNvSpPr>
          <p:nvPr>
            <p:ph type="dt" idx="25"/>
          </p:nvPr>
        </p:nvSpPr>
        <p:spPr>
          <a:xfrm>
            <a:off x="838080" y="6356520"/>
            <a:ext cx="2742480" cy="36432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lstStyle>
            <a:lvl1pPr indent="0" defTabSz="914400">
              <a:lnSpc>
                <a:spcPct val="100000"/>
              </a:lnSpc>
              <a:buNone/>
              <a:tabLst>
                <a:tab algn="l" pos="0"/>
              </a:tabLst>
              <a:defRPr b="0" lang="ru-RU" sz="1200" strike="noStrike" u="none">
                <a:solidFill>
                  <a:schemeClr val="dk1">
                    <a:tint val="75000"/>
                  </a:schemeClr>
                </a:solidFill>
                <a:effectLst/>
                <a:uFillTx/>
                <a:latin typeface="Calibri"/>
              </a:defRPr>
            </a:lvl1pPr>
          </a:lstStyle>
          <a:p>
            <a:pPr indent="0" defTabSz="914400">
              <a:lnSpc>
                <a:spcPct val="100000"/>
              </a:lnSpc>
              <a:buNone/>
              <a:tabLst>
                <a:tab algn="l" pos="0"/>
              </a:tabLst>
            </a:pPr>
            <a:r>
              <a:rPr b="0" lang="ru-RU" sz="1200" strike="noStrike" u="none">
                <a:solidFill>
                  <a:schemeClr val="dk1">
                    <a:tint val="75000"/>
                  </a:schemeClr>
                </a:solidFill>
                <a:effectLst/>
                <a:uFillTx/>
                <a:latin typeface="Calibri"/>
              </a:rPr>
              <a:t>&lt;дата/время&gt;</a:t>
            </a:r>
            <a:endParaRPr b="0" lang="ru-RU" sz="1200" strike="noStrike" u="none">
              <a:solidFill>
                <a:srgbClr val="000000"/>
              </a:solidFill>
              <a:effectLst/>
              <a:uFillTx/>
              <a:latin typeface="Times New Roman"/>
            </a:endParaRPr>
          </a:p>
        </p:txBody>
      </p:sp>
      <p:sp>
        <p:nvSpPr>
          <p:cNvPr id="42" name="PlaceHolder 4"/>
          <p:cNvSpPr>
            <a:spLocks noGrp="1"/>
          </p:cNvSpPr>
          <p:nvPr>
            <p:ph type="ftr" idx="26"/>
          </p:nvPr>
        </p:nvSpPr>
        <p:spPr>
          <a:xfrm>
            <a:off x="4038480" y="6356520"/>
            <a:ext cx="4114080" cy="36432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lstStyle>
            <a:lvl1pPr indent="0" algn="ctr">
              <a:lnSpc>
                <a:spcPct val="100000"/>
              </a:lnSpc>
              <a:buNone/>
              <a:tabLst>
                <a:tab algn="l" pos="0"/>
              </a:tabLst>
              <a:defRPr b="0" lang="ru-RU" sz="1400" strike="noStrike" u="none">
                <a:solidFill>
                  <a:srgbClr val="000000"/>
                </a:solidFill>
                <a:effectLst/>
                <a:uFillTx/>
                <a:latin typeface="Times New Roman"/>
              </a:defRPr>
            </a:lvl1pPr>
          </a:lstStyle>
          <a:p>
            <a:pPr indent="0" algn="ctr">
              <a:lnSpc>
                <a:spcPct val="100000"/>
              </a:lnSpc>
              <a:buNone/>
              <a:tabLst>
                <a:tab algn="l" pos="0"/>
              </a:tabLst>
            </a:pPr>
            <a:r>
              <a:rPr b="0" lang="ru-RU" sz="1400" strike="noStrike" u="none">
                <a:solidFill>
                  <a:srgbClr val="000000"/>
                </a:solidFill>
                <a:effectLst/>
                <a:uFillTx/>
                <a:latin typeface="Times New Roman"/>
              </a:rPr>
              <a:t>&lt;нижний колонтитул&gt;</a:t>
            </a:r>
            <a:endParaRPr b="0" lang="ru-RU" sz="1400" strike="noStrike" u="none">
              <a:solidFill>
                <a:srgbClr val="000000"/>
              </a:solidFill>
              <a:effectLst/>
              <a:uFillTx/>
              <a:latin typeface="Times New Roman"/>
            </a:endParaRPr>
          </a:p>
        </p:txBody>
      </p:sp>
      <p:sp>
        <p:nvSpPr>
          <p:cNvPr id="43" name="PlaceHolder 5"/>
          <p:cNvSpPr>
            <a:spLocks noGrp="1"/>
          </p:cNvSpPr>
          <p:nvPr>
            <p:ph type="sldNum" idx="27"/>
          </p:nvPr>
        </p:nvSpPr>
        <p:spPr>
          <a:xfrm>
            <a:off x="8610480" y="6356520"/>
            <a:ext cx="2742480" cy="36432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lstStyle>
            <a:lvl1pPr indent="0" algn="r" defTabSz="914400">
              <a:lnSpc>
                <a:spcPct val="100000"/>
              </a:lnSpc>
              <a:buNone/>
              <a:tabLst>
                <a:tab algn="l" pos="0"/>
              </a:tabLst>
              <a:defRPr b="0" lang="ru-RU" sz="1200" strike="noStrike" u="none">
                <a:solidFill>
                  <a:schemeClr val="dk1">
                    <a:tint val="75000"/>
                  </a:schemeClr>
                </a:solidFill>
                <a:effectLst/>
                <a:uFillTx/>
                <a:latin typeface="Calibri"/>
              </a:defRPr>
            </a:lvl1pPr>
          </a:lstStyle>
          <a:p>
            <a:pPr indent="0" algn="r" defTabSz="914400">
              <a:lnSpc>
                <a:spcPct val="100000"/>
              </a:lnSpc>
              <a:buNone/>
              <a:tabLst>
                <a:tab algn="l" pos="0"/>
              </a:tabLst>
            </a:pPr>
            <a:fld id="{324B1A3C-E372-4A67-8B38-F8DA9EC67C1B}" type="slidenum">
              <a:rPr b="0" lang="ru-RU" sz="1200" strike="noStrike" u="none">
                <a:solidFill>
                  <a:schemeClr val="dk1">
                    <a:tint val="75000"/>
                  </a:schemeClr>
                </a:solidFill>
                <a:effectLst/>
                <a:uFillTx/>
                <a:latin typeface="Calibri"/>
              </a:rPr>
              <a:t>&lt;номер&gt;</a:t>
            </a:fld>
            <a:endParaRPr b="0" lang="ru-RU" sz="1200" strike="noStrike" u="none">
              <a:solidFill>
                <a:srgbClr val="000000"/>
              </a:solidFill>
              <a:effectLst/>
              <a:uFillTx/>
              <a:latin typeface="Times New Roman"/>
            </a:endParaRPr>
          </a:p>
        </p:txBody>
      </p:sp>
    </p:spTree>
  </p:cSld>
</p:sldLayout>
</file>

<file path=ppt/slideLayouts/slideLayout10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Заголовок раздела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" name="PlaceHolder 1"/>
          <p:cNvSpPr>
            <a:spLocks noGrp="1"/>
          </p:cNvSpPr>
          <p:nvPr>
            <p:ph type="title"/>
          </p:nvPr>
        </p:nvSpPr>
        <p:spPr>
          <a:xfrm>
            <a:off x="831960" y="1709640"/>
            <a:ext cx="10514880" cy="285192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b">
            <a:noAutofit/>
          </a:bodyPr>
          <a:p>
            <a:pPr indent="0" defTabSz="914400">
              <a:lnSpc>
                <a:spcPct val="90000"/>
              </a:lnSpc>
              <a:buNone/>
              <a:tabLst>
                <a:tab algn="l" pos="0"/>
              </a:tabLst>
            </a:pPr>
            <a:r>
              <a:rPr b="0" lang="ru-RU" sz="6000" strike="noStrike" u="none">
                <a:solidFill>
                  <a:schemeClr val="dk1"/>
                </a:solidFill>
                <a:effectLst/>
                <a:uFillTx/>
                <a:latin typeface="Calibri Light"/>
              </a:rPr>
              <a:t>Образец заголовка</a:t>
            </a:r>
            <a:endParaRPr b="0" lang="ru-RU" sz="6000" strike="noStrike" u="non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45" name="PlaceHolder 2"/>
          <p:cNvSpPr>
            <a:spLocks noGrp="1"/>
          </p:cNvSpPr>
          <p:nvPr>
            <p:ph type="body"/>
          </p:nvPr>
        </p:nvSpPr>
        <p:spPr>
          <a:xfrm>
            <a:off x="831960" y="4589640"/>
            <a:ext cx="10514880" cy="149940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t">
            <a:noAutofit/>
          </a:bodyPr>
          <a:p>
            <a:pPr indent="0" defTabSz="914400">
              <a:lnSpc>
                <a:spcPct val="90000"/>
              </a:lnSpc>
              <a:spcBef>
                <a:spcPts val="1001"/>
              </a:spcBef>
              <a:buNone/>
              <a:tabLst>
                <a:tab algn="l" pos="0"/>
              </a:tabLst>
            </a:pPr>
            <a:r>
              <a:rPr b="0" lang="ru-RU" sz="2400" strike="noStrike" u="none">
                <a:solidFill>
                  <a:schemeClr val="dk1">
                    <a:tint val="75000"/>
                  </a:schemeClr>
                </a:solidFill>
                <a:effectLst/>
                <a:uFillTx/>
                <a:latin typeface="Calibri"/>
              </a:rPr>
              <a:t>Образец текста</a:t>
            </a:r>
            <a:endParaRPr b="0" lang="ru-RU" sz="2400" strike="noStrike" u="non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46" name="PlaceHolder 3"/>
          <p:cNvSpPr>
            <a:spLocks noGrp="1"/>
          </p:cNvSpPr>
          <p:nvPr>
            <p:ph type="dt" idx="28"/>
          </p:nvPr>
        </p:nvSpPr>
        <p:spPr>
          <a:xfrm>
            <a:off x="838080" y="6356520"/>
            <a:ext cx="2742480" cy="36432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lstStyle>
            <a:lvl1pPr indent="0" defTabSz="914400">
              <a:lnSpc>
                <a:spcPct val="100000"/>
              </a:lnSpc>
              <a:buNone/>
              <a:tabLst>
                <a:tab algn="l" pos="0"/>
              </a:tabLst>
              <a:defRPr b="0" lang="ru-RU" sz="1200" strike="noStrike" u="none">
                <a:solidFill>
                  <a:schemeClr val="dk1">
                    <a:tint val="75000"/>
                  </a:schemeClr>
                </a:solidFill>
                <a:effectLst/>
                <a:uFillTx/>
                <a:latin typeface="Calibri"/>
              </a:defRPr>
            </a:lvl1pPr>
          </a:lstStyle>
          <a:p>
            <a:pPr indent="0" defTabSz="914400">
              <a:lnSpc>
                <a:spcPct val="100000"/>
              </a:lnSpc>
              <a:buNone/>
              <a:tabLst>
                <a:tab algn="l" pos="0"/>
              </a:tabLst>
            </a:pPr>
            <a:r>
              <a:rPr b="0" lang="ru-RU" sz="1200" strike="noStrike" u="none">
                <a:solidFill>
                  <a:schemeClr val="dk1">
                    <a:tint val="75000"/>
                  </a:schemeClr>
                </a:solidFill>
                <a:effectLst/>
                <a:uFillTx/>
                <a:latin typeface="Calibri"/>
              </a:rPr>
              <a:t>&lt;дата/время&gt;</a:t>
            </a:r>
            <a:endParaRPr b="0" lang="ru-RU" sz="1200" strike="noStrike" u="none">
              <a:solidFill>
                <a:srgbClr val="000000"/>
              </a:solidFill>
              <a:effectLst/>
              <a:uFillTx/>
              <a:latin typeface="Times New Roman"/>
            </a:endParaRPr>
          </a:p>
        </p:txBody>
      </p:sp>
      <p:sp>
        <p:nvSpPr>
          <p:cNvPr id="47" name="PlaceHolder 4"/>
          <p:cNvSpPr>
            <a:spLocks noGrp="1"/>
          </p:cNvSpPr>
          <p:nvPr>
            <p:ph type="ftr" idx="29"/>
          </p:nvPr>
        </p:nvSpPr>
        <p:spPr>
          <a:xfrm>
            <a:off x="4038480" y="6356520"/>
            <a:ext cx="4114080" cy="36432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lstStyle>
            <a:lvl1pPr indent="0" algn="ctr">
              <a:lnSpc>
                <a:spcPct val="100000"/>
              </a:lnSpc>
              <a:buNone/>
              <a:tabLst>
                <a:tab algn="l" pos="0"/>
              </a:tabLst>
              <a:defRPr b="0" lang="ru-RU" sz="1400" strike="noStrike" u="none">
                <a:solidFill>
                  <a:srgbClr val="000000"/>
                </a:solidFill>
                <a:effectLst/>
                <a:uFillTx/>
                <a:latin typeface="Times New Roman"/>
              </a:defRPr>
            </a:lvl1pPr>
          </a:lstStyle>
          <a:p>
            <a:pPr indent="0" algn="ctr">
              <a:lnSpc>
                <a:spcPct val="100000"/>
              </a:lnSpc>
              <a:buNone/>
              <a:tabLst>
                <a:tab algn="l" pos="0"/>
              </a:tabLst>
            </a:pPr>
            <a:r>
              <a:rPr b="0" lang="ru-RU" sz="1400" strike="noStrike" u="none">
                <a:solidFill>
                  <a:srgbClr val="000000"/>
                </a:solidFill>
                <a:effectLst/>
                <a:uFillTx/>
                <a:latin typeface="Times New Roman"/>
              </a:rPr>
              <a:t>&lt;нижний колонтитул&gt;</a:t>
            </a:r>
            <a:endParaRPr b="0" lang="ru-RU" sz="1400" strike="noStrike" u="none">
              <a:solidFill>
                <a:srgbClr val="000000"/>
              </a:solidFill>
              <a:effectLst/>
              <a:uFillTx/>
              <a:latin typeface="Times New Roman"/>
            </a:endParaRPr>
          </a:p>
        </p:txBody>
      </p:sp>
      <p:sp>
        <p:nvSpPr>
          <p:cNvPr id="48" name="PlaceHolder 5"/>
          <p:cNvSpPr>
            <a:spLocks noGrp="1"/>
          </p:cNvSpPr>
          <p:nvPr>
            <p:ph type="sldNum" idx="30"/>
          </p:nvPr>
        </p:nvSpPr>
        <p:spPr>
          <a:xfrm>
            <a:off x="8610480" y="6356520"/>
            <a:ext cx="2742480" cy="36432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lstStyle>
            <a:lvl1pPr indent="0" algn="r" defTabSz="914400">
              <a:lnSpc>
                <a:spcPct val="100000"/>
              </a:lnSpc>
              <a:buNone/>
              <a:tabLst>
                <a:tab algn="l" pos="0"/>
              </a:tabLst>
              <a:defRPr b="0" lang="ru-RU" sz="1200" strike="noStrike" u="none">
                <a:solidFill>
                  <a:schemeClr val="dk1">
                    <a:tint val="75000"/>
                  </a:schemeClr>
                </a:solidFill>
                <a:effectLst/>
                <a:uFillTx/>
                <a:latin typeface="Calibri"/>
              </a:defRPr>
            </a:lvl1pPr>
          </a:lstStyle>
          <a:p>
            <a:pPr indent="0" algn="r" defTabSz="914400">
              <a:lnSpc>
                <a:spcPct val="100000"/>
              </a:lnSpc>
              <a:buNone/>
              <a:tabLst>
                <a:tab algn="l" pos="0"/>
              </a:tabLst>
            </a:pPr>
            <a:fld id="{5B86F096-BF4D-4BE0-99E8-45D9B12F01E2}" type="slidenum">
              <a:rPr b="0" lang="ru-RU" sz="1200" strike="noStrike" u="none">
                <a:solidFill>
                  <a:schemeClr val="dk1">
                    <a:tint val="75000"/>
                  </a:schemeClr>
                </a:solidFill>
                <a:effectLst/>
                <a:uFillTx/>
                <a:latin typeface="Calibri"/>
              </a:rPr>
              <a:t>&lt;номер&gt;</a:t>
            </a:fld>
            <a:endParaRPr b="0" lang="ru-RU" sz="1200" strike="noStrike" u="none">
              <a:solidFill>
                <a:srgbClr val="000000"/>
              </a:solidFill>
              <a:effectLst/>
              <a:uFillTx/>
              <a:latin typeface="Times New Roman"/>
            </a:endParaRPr>
          </a:p>
        </p:txBody>
      </p:sp>
    </p:spTree>
  </p:cSld>
</p:sldLayout>
</file>

<file path=ppt/slideLayouts/slideLayout11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" preserve="1">
  <p:cSld name="Два объекта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PlaceHolder 1"/>
          <p:cNvSpPr>
            <a:spLocks noGrp="1"/>
          </p:cNvSpPr>
          <p:nvPr>
            <p:ph type="title"/>
          </p:nvPr>
        </p:nvSpPr>
        <p:spPr>
          <a:xfrm>
            <a:off x="838080" y="365040"/>
            <a:ext cx="10514880" cy="132480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p>
            <a:pPr indent="0" defTabSz="914400">
              <a:lnSpc>
                <a:spcPct val="90000"/>
              </a:lnSpc>
              <a:buNone/>
              <a:tabLst>
                <a:tab algn="l" pos="0"/>
              </a:tabLst>
            </a:pPr>
            <a:r>
              <a:rPr b="0" lang="ru-RU" sz="4400" strike="noStrike" u="none">
                <a:solidFill>
                  <a:schemeClr val="dk1"/>
                </a:solidFill>
                <a:effectLst/>
                <a:uFillTx/>
                <a:latin typeface="Calibri Light"/>
              </a:rPr>
              <a:t>Образец заголовка</a:t>
            </a:r>
            <a:endParaRPr b="0" lang="ru-RU" sz="4400" strike="noStrike" u="non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50" name="PlaceHolder 2"/>
          <p:cNvSpPr>
            <a:spLocks noGrp="1"/>
          </p:cNvSpPr>
          <p:nvPr>
            <p:ph type="body"/>
          </p:nvPr>
        </p:nvSpPr>
        <p:spPr>
          <a:xfrm>
            <a:off x="838080" y="1825560"/>
            <a:ext cx="5180760" cy="435060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t">
            <a:noAutofit/>
          </a:bodyPr>
          <a:p>
            <a:pPr marL="228600" indent="-228600" defTabSz="914400">
              <a:lnSpc>
                <a:spcPct val="90000"/>
              </a:lnSpc>
              <a:spcBef>
                <a:spcPts val="1001"/>
              </a:spcBef>
              <a:buClr>
                <a:srgbClr val="000000"/>
              </a:buClr>
              <a:buFont typeface="Arial"/>
              <a:buChar char="•"/>
            </a:pPr>
            <a:r>
              <a:rPr b="0" lang="ru-RU" sz="2800" strike="noStrike" u="none">
                <a:solidFill>
                  <a:schemeClr val="dk1"/>
                </a:solidFill>
                <a:effectLst/>
                <a:uFillTx/>
                <a:latin typeface="Calibri"/>
              </a:rPr>
              <a:t>Образец текста</a:t>
            </a:r>
            <a:endParaRPr b="0" lang="ru-RU" sz="2800" strike="noStrike" u="non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 lvl="1" marL="685800" indent="-228600" defTabSz="914400">
              <a:lnSpc>
                <a:spcPct val="90000"/>
              </a:lnSpc>
              <a:spcBef>
                <a:spcPts val="499"/>
              </a:spcBef>
              <a:buClr>
                <a:srgbClr val="000000"/>
              </a:buClr>
              <a:buFont typeface="Arial"/>
              <a:buChar char="•"/>
            </a:pPr>
            <a:r>
              <a:rPr b="0" lang="ru-RU" sz="2400" strike="noStrike" u="none">
                <a:solidFill>
                  <a:schemeClr val="dk1"/>
                </a:solidFill>
                <a:effectLst/>
                <a:uFillTx/>
                <a:latin typeface="Calibri"/>
              </a:rPr>
              <a:t>Второй уровень</a:t>
            </a:r>
            <a:endParaRPr b="0" lang="ru-RU" sz="2400" strike="noStrike" u="non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 lvl="2" marL="1143000" indent="-228600" defTabSz="914400">
              <a:lnSpc>
                <a:spcPct val="90000"/>
              </a:lnSpc>
              <a:spcBef>
                <a:spcPts val="499"/>
              </a:spcBef>
              <a:buClr>
                <a:srgbClr val="000000"/>
              </a:buClr>
              <a:buFont typeface="Arial"/>
              <a:buChar char="•"/>
            </a:pPr>
            <a:r>
              <a:rPr b="0" lang="ru-RU" sz="2000" strike="noStrike" u="none">
                <a:solidFill>
                  <a:schemeClr val="dk1"/>
                </a:solidFill>
                <a:effectLst/>
                <a:uFillTx/>
                <a:latin typeface="Calibri"/>
              </a:rPr>
              <a:t>Третий уровень</a:t>
            </a:r>
            <a:endParaRPr b="0" lang="ru-RU" sz="2000" strike="noStrike" u="non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 lvl="3" marL="1600200" indent="-228600" defTabSz="914400">
              <a:lnSpc>
                <a:spcPct val="90000"/>
              </a:lnSpc>
              <a:spcBef>
                <a:spcPts val="499"/>
              </a:spcBef>
              <a:buClr>
                <a:srgbClr val="000000"/>
              </a:buClr>
              <a:buFont typeface="Arial"/>
              <a:buChar char="•"/>
            </a:pPr>
            <a:r>
              <a:rPr b="0" lang="ru-RU" sz="1800" strike="noStrike" u="none">
                <a:solidFill>
                  <a:schemeClr val="dk1"/>
                </a:solidFill>
                <a:effectLst/>
                <a:uFillTx/>
                <a:latin typeface="Calibri"/>
              </a:rPr>
              <a:t>Четвертый уровень</a:t>
            </a:r>
            <a:endParaRPr b="0" lang="ru-RU" sz="1800" strike="noStrike" u="non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 lvl="4" marL="2057400" indent="-228600" defTabSz="914400">
              <a:lnSpc>
                <a:spcPct val="90000"/>
              </a:lnSpc>
              <a:spcBef>
                <a:spcPts val="499"/>
              </a:spcBef>
              <a:buClr>
                <a:srgbClr val="000000"/>
              </a:buClr>
              <a:buFont typeface="Arial"/>
              <a:buChar char="•"/>
            </a:pPr>
            <a:r>
              <a:rPr b="0" lang="ru-RU" sz="1800" strike="noStrike" u="none">
                <a:solidFill>
                  <a:schemeClr val="dk1"/>
                </a:solidFill>
                <a:effectLst/>
                <a:uFillTx/>
                <a:latin typeface="Calibri"/>
              </a:rPr>
              <a:t>Пятый уровень</a:t>
            </a:r>
            <a:endParaRPr b="0" lang="ru-RU" sz="1800" strike="noStrike" u="non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51" name="PlaceHolder 3"/>
          <p:cNvSpPr>
            <a:spLocks noGrp="1"/>
          </p:cNvSpPr>
          <p:nvPr>
            <p:ph type="body"/>
          </p:nvPr>
        </p:nvSpPr>
        <p:spPr>
          <a:xfrm>
            <a:off x="6172200" y="1825560"/>
            <a:ext cx="5180760" cy="435060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t">
            <a:noAutofit/>
          </a:bodyPr>
          <a:p>
            <a:pPr marL="228600" indent="-228600" defTabSz="914400">
              <a:lnSpc>
                <a:spcPct val="90000"/>
              </a:lnSpc>
              <a:spcBef>
                <a:spcPts val="1001"/>
              </a:spcBef>
              <a:buClr>
                <a:srgbClr val="000000"/>
              </a:buClr>
              <a:buFont typeface="Arial"/>
              <a:buChar char="•"/>
            </a:pPr>
            <a:r>
              <a:rPr b="0" lang="ru-RU" sz="2800" strike="noStrike" u="none">
                <a:solidFill>
                  <a:schemeClr val="dk1"/>
                </a:solidFill>
                <a:effectLst/>
                <a:uFillTx/>
                <a:latin typeface="Calibri"/>
              </a:rPr>
              <a:t>Образец текста</a:t>
            </a:r>
            <a:endParaRPr b="0" lang="ru-RU" sz="2800" strike="noStrike" u="non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 lvl="1" marL="685800" indent="-228600" defTabSz="914400">
              <a:lnSpc>
                <a:spcPct val="90000"/>
              </a:lnSpc>
              <a:spcBef>
                <a:spcPts val="499"/>
              </a:spcBef>
              <a:buClr>
                <a:srgbClr val="000000"/>
              </a:buClr>
              <a:buFont typeface="Arial"/>
              <a:buChar char="•"/>
            </a:pPr>
            <a:r>
              <a:rPr b="0" lang="ru-RU" sz="2400" strike="noStrike" u="none">
                <a:solidFill>
                  <a:schemeClr val="dk1"/>
                </a:solidFill>
                <a:effectLst/>
                <a:uFillTx/>
                <a:latin typeface="Calibri"/>
              </a:rPr>
              <a:t>Второй уровень</a:t>
            </a:r>
            <a:endParaRPr b="0" lang="ru-RU" sz="2400" strike="noStrike" u="non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 lvl="2" marL="1143000" indent="-228600" defTabSz="914400">
              <a:lnSpc>
                <a:spcPct val="90000"/>
              </a:lnSpc>
              <a:spcBef>
                <a:spcPts val="499"/>
              </a:spcBef>
              <a:buClr>
                <a:srgbClr val="000000"/>
              </a:buClr>
              <a:buFont typeface="Arial"/>
              <a:buChar char="•"/>
            </a:pPr>
            <a:r>
              <a:rPr b="0" lang="ru-RU" sz="2000" strike="noStrike" u="none">
                <a:solidFill>
                  <a:schemeClr val="dk1"/>
                </a:solidFill>
                <a:effectLst/>
                <a:uFillTx/>
                <a:latin typeface="Calibri"/>
              </a:rPr>
              <a:t>Третий уровень</a:t>
            </a:r>
            <a:endParaRPr b="0" lang="ru-RU" sz="2000" strike="noStrike" u="non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 lvl="3" marL="1600200" indent="-228600" defTabSz="914400">
              <a:lnSpc>
                <a:spcPct val="90000"/>
              </a:lnSpc>
              <a:spcBef>
                <a:spcPts val="499"/>
              </a:spcBef>
              <a:buClr>
                <a:srgbClr val="000000"/>
              </a:buClr>
              <a:buFont typeface="Arial"/>
              <a:buChar char="•"/>
            </a:pPr>
            <a:r>
              <a:rPr b="0" lang="ru-RU" sz="1800" strike="noStrike" u="none">
                <a:solidFill>
                  <a:schemeClr val="dk1"/>
                </a:solidFill>
                <a:effectLst/>
                <a:uFillTx/>
                <a:latin typeface="Calibri"/>
              </a:rPr>
              <a:t>Четвертый уровень</a:t>
            </a:r>
            <a:endParaRPr b="0" lang="ru-RU" sz="1800" strike="noStrike" u="non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 lvl="4" marL="2057400" indent="-228600" defTabSz="914400">
              <a:lnSpc>
                <a:spcPct val="90000"/>
              </a:lnSpc>
              <a:spcBef>
                <a:spcPts val="499"/>
              </a:spcBef>
              <a:buClr>
                <a:srgbClr val="000000"/>
              </a:buClr>
              <a:buFont typeface="Arial"/>
              <a:buChar char="•"/>
            </a:pPr>
            <a:r>
              <a:rPr b="0" lang="ru-RU" sz="1800" strike="noStrike" u="none">
                <a:solidFill>
                  <a:schemeClr val="dk1"/>
                </a:solidFill>
                <a:effectLst/>
                <a:uFillTx/>
                <a:latin typeface="Calibri"/>
              </a:rPr>
              <a:t>Пятый уровень</a:t>
            </a:r>
            <a:endParaRPr b="0" lang="ru-RU" sz="1800" strike="noStrike" u="non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52" name="PlaceHolder 4"/>
          <p:cNvSpPr>
            <a:spLocks noGrp="1"/>
          </p:cNvSpPr>
          <p:nvPr>
            <p:ph type="dt" idx="31"/>
          </p:nvPr>
        </p:nvSpPr>
        <p:spPr>
          <a:xfrm>
            <a:off x="838080" y="6356520"/>
            <a:ext cx="2742480" cy="36432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lstStyle>
            <a:lvl1pPr indent="0" defTabSz="914400">
              <a:lnSpc>
                <a:spcPct val="100000"/>
              </a:lnSpc>
              <a:buNone/>
              <a:tabLst>
                <a:tab algn="l" pos="0"/>
              </a:tabLst>
              <a:defRPr b="0" lang="ru-RU" sz="1200" strike="noStrike" u="none">
                <a:solidFill>
                  <a:schemeClr val="dk1">
                    <a:tint val="75000"/>
                  </a:schemeClr>
                </a:solidFill>
                <a:effectLst/>
                <a:uFillTx/>
                <a:latin typeface="Calibri"/>
              </a:defRPr>
            </a:lvl1pPr>
          </a:lstStyle>
          <a:p>
            <a:pPr indent="0" defTabSz="914400">
              <a:lnSpc>
                <a:spcPct val="100000"/>
              </a:lnSpc>
              <a:buNone/>
              <a:tabLst>
                <a:tab algn="l" pos="0"/>
              </a:tabLst>
            </a:pPr>
            <a:r>
              <a:rPr b="0" lang="ru-RU" sz="1200" strike="noStrike" u="none">
                <a:solidFill>
                  <a:schemeClr val="dk1">
                    <a:tint val="75000"/>
                  </a:schemeClr>
                </a:solidFill>
                <a:effectLst/>
                <a:uFillTx/>
                <a:latin typeface="Calibri"/>
              </a:rPr>
              <a:t>&lt;дата/время&gt;</a:t>
            </a:r>
            <a:endParaRPr b="0" lang="ru-RU" sz="1200" strike="noStrike" u="none">
              <a:solidFill>
                <a:srgbClr val="000000"/>
              </a:solidFill>
              <a:effectLst/>
              <a:uFillTx/>
              <a:latin typeface="Times New Roman"/>
            </a:endParaRPr>
          </a:p>
        </p:txBody>
      </p:sp>
      <p:sp>
        <p:nvSpPr>
          <p:cNvPr id="53" name="PlaceHolder 5"/>
          <p:cNvSpPr>
            <a:spLocks noGrp="1"/>
          </p:cNvSpPr>
          <p:nvPr>
            <p:ph type="ftr" idx="32"/>
          </p:nvPr>
        </p:nvSpPr>
        <p:spPr>
          <a:xfrm>
            <a:off x="4038480" y="6356520"/>
            <a:ext cx="4114080" cy="36432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lstStyle>
            <a:lvl1pPr indent="0" algn="ctr">
              <a:lnSpc>
                <a:spcPct val="100000"/>
              </a:lnSpc>
              <a:buNone/>
              <a:tabLst>
                <a:tab algn="l" pos="0"/>
              </a:tabLst>
              <a:defRPr b="0" lang="ru-RU" sz="1400" strike="noStrike" u="none">
                <a:solidFill>
                  <a:srgbClr val="000000"/>
                </a:solidFill>
                <a:effectLst/>
                <a:uFillTx/>
                <a:latin typeface="Times New Roman"/>
              </a:defRPr>
            </a:lvl1pPr>
          </a:lstStyle>
          <a:p>
            <a:pPr indent="0" algn="ctr">
              <a:lnSpc>
                <a:spcPct val="100000"/>
              </a:lnSpc>
              <a:buNone/>
              <a:tabLst>
                <a:tab algn="l" pos="0"/>
              </a:tabLst>
            </a:pPr>
            <a:r>
              <a:rPr b="0" lang="ru-RU" sz="1400" strike="noStrike" u="none">
                <a:solidFill>
                  <a:srgbClr val="000000"/>
                </a:solidFill>
                <a:effectLst/>
                <a:uFillTx/>
                <a:latin typeface="Times New Roman"/>
              </a:rPr>
              <a:t>&lt;нижний колонтитул&gt;</a:t>
            </a:r>
            <a:endParaRPr b="0" lang="ru-RU" sz="1400" strike="noStrike" u="none">
              <a:solidFill>
                <a:srgbClr val="000000"/>
              </a:solidFill>
              <a:effectLst/>
              <a:uFillTx/>
              <a:latin typeface="Times New Roman"/>
            </a:endParaRPr>
          </a:p>
        </p:txBody>
      </p:sp>
      <p:sp>
        <p:nvSpPr>
          <p:cNvPr id="54" name="PlaceHolder 6"/>
          <p:cNvSpPr>
            <a:spLocks noGrp="1"/>
          </p:cNvSpPr>
          <p:nvPr>
            <p:ph type="sldNum" idx="33"/>
          </p:nvPr>
        </p:nvSpPr>
        <p:spPr>
          <a:xfrm>
            <a:off x="8610480" y="6356520"/>
            <a:ext cx="2742480" cy="36432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lstStyle>
            <a:lvl1pPr indent="0" algn="r" defTabSz="914400">
              <a:lnSpc>
                <a:spcPct val="100000"/>
              </a:lnSpc>
              <a:buNone/>
              <a:tabLst>
                <a:tab algn="l" pos="0"/>
              </a:tabLst>
              <a:defRPr b="0" lang="ru-RU" sz="1200" strike="noStrike" u="none">
                <a:solidFill>
                  <a:schemeClr val="dk1">
                    <a:tint val="75000"/>
                  </a:schemeClr>
                </a:solidFill>
                <a:effectLst/>
                <a:uFillTx/>
                <a:latin typeface="Calibri"/>
              </a:defRPr>
            </a:lvl1pPr>
          </a:lstStyle>
          <a:p>
            <a:pPr indent="0" algn="r" defTabSz="914400">
              <a:lnSpc>
                <a:spcPct val="100000"/>
              </a:lnSpc>
              <a:buNone/>
              <a:tabLst>
                <a:tab algn="l" pos="0"/>
              </a:tabLst>
            </a:pPr>
            <a:fld id="{EB502F3C-2BAC-4310-AF63-EA7F3944C36C}" type="slidenum">
              <a:rPr b="0" lang="ru-RU" sz="1200" strike="noStrike" u="none">
                <a:solidFill>
                  <a:schemeClr val="dk1">
                    <a:tint val="75000"/>
                  </a:schemeClr>
                </a:solidFill>
                <a:effectLst/>
                <a:uFillTx/>
                <a:latin typeface="Calibri"/>
              </a:rPr>
              <a:t>&lt;номер&gt;</a:t>
            </a:fld>
            <a:endParaRPr b="0" lang="ru-RU" sz="1200" strike="noStrike" u="none">
              <a:solidFill>
                <a:srgbClr val="000000"/>
              </a:solidFill>
              <a:effectLst/>
              <a:uFillTx/>
              <a:latin typeface="Times New Roman"/>
            </a:endParaRPr>
          </a:p>
        </p:txBody>
      </p:sp>
    </p:spTree>
  </p:cSld>
</p:sldLayout>
</file>

<file path=ppt/slideLayouts/slideLayout12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Сравнение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PlaceHolder 1"/>
          <p:cNvSpPr>
            <a:spLocks noGrp="1"/>
          </p:cNvSpPr>
          <p:nvPr>
            <p:ph type="title"/>
          </p:nvPr>
        </p:nvSpPr>
        <p:spPr>
          <a:xfrm>
            <a:off x="839880" y="365040"/>
            <a:ext cx="10514880" cy="132480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p>
            <a:pPr indent="0" defTabSz="914400">
              <a:lnSpc>
                <a:spcPct val="90000"/>
              </a:lnSpc>
              <a:buNone/>
              <a:tabLst>
                <a:tab algn="l" pos="0"/>
              </a:tabLst>
            </a:pPr>
            <a:r>
              <a:rPr b="0" lang="ru-RU" sz="4400" strike="noStrike" u="none">
                <a:solidFill>
                  <a:schemeClr val="dk1"/>
                </a:solidFill>
                <a:effectLst/>
                <a:uFillTx/>
                <a:latin typeface="Calibri Light"/>
              </a:rPr>
              <a:t>Образец заголовка</a:t>
            </a:r>
            <a:endParaRPr b="0" lang="ru-RU" sz="4400" strike="noStrike" u="non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56" name="PlaceHolder 2"/>
          <p:cNvSpPr>
            <a:spLocks noGrp="1"/>
          </p:cNvSpPr>
          <p:nvPr>
            <p:ph type="body"/>
          </p:nvPr>
        </p:nvSpPr>
        <p:spPr>
          <a:xfrm>
            <a:off x="839880" y="1681200"/>
            <a:ext cx="5157000" cy="82332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b">
            <a:noAutofit/>
          </a:bodyPr>
          <a:p>
            <a:pPr indent="0" defTabSz="914400">
              <a:lnSpc>
                <a:spcPct val="90000"/>
              </a:lnSpc>
              <a:spcBef>
                <a:spcPts val="1001"/>
              </a:spcBef>
              <a:buNone/>
              <a:tabLst>
                <a:tab algn="l" pos="0"/>
              </a:tabLst>
            </a:pPr>
            <a:r>
              <a:rPr b="1" lang="ru-RU" sz="2400" strike="noStrike" u="none">
                <a:solidFill>
                  <a:schemeClr val="dk1"/>
                </a:solidFill>
                <a:effectLst/>
                <a:uFillTx/>
                <a:latin typeface="Calibri"/>
              </a:rPr>
              <a:t>Образец текста</a:t>
            </a:r>
            <a:endParaRPr b="0" lang="ru-RU" sz="2400" strike="noStrike" u="non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57" name="PlaceHolder 3"/>
          <p:cNvSpPr>
            <a:spLocks noGrp="1"/>
          </p:cNvSpPr>
          <p:nvPr>
            <p:ph type="body"/>
          </p:nvPr>
        </p:nvSpPr>
        <p:spPr>
          <a:xfrm>
            <a:off x="839880" y="2505240"/>
            <a:ext cx="5157000" cy="368388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t">
            <a:noAutofit/>
          </a:bodyPr>
          <a:p>
            <a:pPr marL="228600" indent="-228600" defTabSz="914400">
              <a:lnSpc>
                <a:spcPct val="90000"/>
              </a:lnSpc>
              <a:spcBef>
                <a:spcPts val="1001"/>
              </a:spcBef>
              <a:buClr>
                <a:srgbClr val="000000"/>
              </a:buClr>
              <a:buFont typeface="Arial"/>
              <a:buChar char="•"/>
            </a:pPr>
            <a:r>
              <a:rPr b="0" lang="ru-RU" sz="2800" strike="noStrike" u="none">
                <a:solidFill>
                  <a:schemeClr val="dk1"/>
                </a:solidFill>
                <a:effectLst/>
                <a:uFillTx/>
                <a:latin typeface="Calibri"/>
              </a:rPr>
              <a:t>Образец текста</a:t>
            </a:r>
            <a:endParaRPr b="0" lang="ru-RU" sz="2800" strike="noStrike" u="non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 lvl="1" marL="685800" indent="-228600" defTabSz="914400">
              <a:lnSpc>
                <a:spcPct val="90000"/>
              </a:lnSpc>
              <a:spcBef>
                <a:spcPts val="499"/>
              </a:spcBef>
              <a:buClr>
                <a:srgbClr val="000000"/>
              </a:buClr>
              <a:buFont typeface="Arial"/>
              <a:buChar char="•"/>
            </a:pPr>
            <a:r>
              <a:rPr b="0" lang="ru-RU" sz="2400" strike="noStrike" u="none">
                <a:solidFill>
                  <a:schemeClr val="dk1"/>
                </a:solidFill>
                <a:effectLst/>
                <a:uFillTx/>
                <a:latin typeface="Calibri"/>
              </a:rPr>
              <a:t>Второй уровень</a:t>
            </a:r>
            <a:endParaRPr b="0" lang="ru-RU" sz="2400" strike="noStrike" u="non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 lvl="2" marL="1143000" indent="-228600" defTabSz="914400">
              <a:lnSpc>
                <a:spcPct val="90000"/>
              </a:lnSpc>
              <a:spcBef>
                <a:spcPts val="499"/>
              </a:spcBef>
              <a:buClr>
                <a:srgbClr val="000000"/>
              </a:buClr>
              <a:buFont typeface="Arial"/>
              <a:buChar char="•"/>
            </a:pPr>
            <a:r>
              <a:rPr b="0" lang="ru-RU" sz="2000" strike="noStrike" u="none">
                <a:solidFill>
                  <a:schemeClr val="dk1"/>
                </a:solidFill>
                <a:effectLst/>
                <a:uFillTx/>
                <a:latin typeface="Calibri"/>
              </a:rPr>
              <a:t>Третий уровень</a:t>
            </a:r>
            <a:endParaRPr b="0" lang="ru-RU" sz="2000" strike="noStrike" u="non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 lvl="3" marL="1600200" indent="-228600" defTabSz="914400">
              <a:lnSpc>
                <a:spcPct val="90000"/>
              </a:lnSpc>
              <a:spcBef>
                <a:spcPts val="499"/>
              </a:spcBef>
              <a:buClr>
                <a:srgbClr val="000000"/>
              </a:buClr>
              <a:buFont typeface="Arial"/>
              <a:buChar char="•"/>
            </a:pPr>
            <a:r>
              <a:rPr b="0" lang="ru-RU" sz="1800" strike="noStrike" u="none">
                <a:solidFill>
                  <a:schemeClr val="dk1"/>
                </a:solidFill>
                <a:effectLst/>
                <a:uFillTx/>
                <a:latin typeface="Calibri"/>
              </a:rPr>
              <a:t>Четвертый уровень</a:t>
            </a:r>
            <a:endParaRPr b="0" lang="ru-RU" sz="1800" strike="noStrike" u="non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 lvl="4" marL="2057400" indent="-228600" defTabSz="914400">
              <a:lnSpc>
                <a:spcPct val="90000"/>
              </a:lnSpc>
              <a:spcBef>
                <a:spcPts val="499"/>
              </a:spcBef>
              <a:buClr>
                <a:srgbClr val="000000"/>
              </a:buClr>
              <a:buFont typeface="Arial"/>
              <a:buChar char="•"/>
            </a:pPr>
            <a:r>
              <a:rPr b="0" lang="ru-RU" sz="1800" strike="noStrike" u="none">
                <a:solidFill>
                  <a:schemeClr val="dk1"/>
                </a:solidFill>
                <a:effectLst/>
                <a:uFillTx/>
                <a:latin typeface="Calibri"/>
              </a:rPr>
              <a:t>Пятый уровень</a:t>
            </a:r>
            <a:endParaRPr b="0" lang="ru-RU" sz="1800" strike="noStrike" u="non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58" name="PlaceHolder 4"/>
          <p:cNvSpPr>
            <a:spLocks noGrp="1"/>
          </p:cNvSpPr>
          <p:nvPr>
            <p:ph type="body"/>
          </p:nvPr>
        </p:nvSpPr>
        <p:spPr>
          <a:xfrm>
            <a:off x="6172200" y="1681200"/>
            <a:ext cx="5182560" cy="82332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b">
            <a:noAutofit/>
          </a:bodyPr>
          <a:p>
            <a:pPr indent="0" defTabSz="914400">
              <a:lnSpc>
                <a:spcPct val="90000"/>
              </a:lnSpc>
              <a:spcBef>
                <a:spcPts val="1001"/>
              </a:spcBef>
              <a:buNone/>
              <a:tabLst>
                <a:tab algn="l" pos="0"/>
              </a:tabLst>
            </a:pPr>
            <a:r>
              <a:rPr b="1" lang="ru-RU" sz="2400" strike="noStrike" u="none">
                <a:solidFill>
                  <a:schemeClr val="dk1"/>
                </a:solidFill>
                <a:effectLst/>
                <a:uFillTx/>
                <a:latin typeface="Calibri"/>
              </a:rPr>
              <a:t>Образец текста</a:t>
            </a:r>
            <a:endParaRPr b="0" lang="ru-RU" sz="2400" strike="noStrike" u="non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59" name="PlaceHolder 5"/>
          <p:cNvSpPr>
            <a:spLocks noGrp="1"/>
          </p:cNvSpPr>
          <p:nvPr>
            <p:ph type="body"/>
          </p:nvPr>
        </p:nvSpPr>
        <p:spPr>
          <a:xfrm>
            <a:off x="6172200" y="2505240"/>
            <a:ext cx="5182560" cy="368388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t">
            <a:noAutofit/>
          </a:bodyPr>
          <a:p>
            <a:pPr marL="228600" indent="-228600" defTabSz="914400">
              <a:lnSpc>
                <a:spcPct val="90000"/>
              </a:lnSpc>
              <a:spcBef>
                <a:spcPts val="1001"/>
              </a:spcBef>
              <a:buClr>
                <a:srgbClr val="000000"/>
              </a:buClr>
              <a:buFont typeface="Arial"/>
              <a:buChar char="•"/>
            </a:pPr>
            <a:r>
              <a:rPr b="0" lang="ru-RU" sz="2800" strike="noStrike" u="none">
                <a:solidFill>
                  <a:schemeClr val="dk1"/>
                </a:solidFill>
                <a:effectLst/>
                <a:uFillTx/>
                <a:latin typeface="Calibri"/>
              </a:rPr>
              <a:t>Образец текста</a:t>
            </a:r>
            <a:endParaRPr b="0" lang="ru-RU" sz="2800" strike="noStrike" u="non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 lvl="1" marL="685800" indent="-228600" defTabSz="914400">
              <a:lnSpc>
                <a:spcPct val="90000"/>
              </a:lnSpc>
              <a:spcBef>
                <a:spcPts val="499"/>
              </a:spcBef>
              <a:buClr>
                <a:srgbClr val="000000"/>
              </a:buClr>
              <a:buFont typeface="Arial"/>
              <a:buChar char="•"/>
            </a:pPr>
            <a:r>
              <a:rPr b="0" lang="ru-RU" sz="2400" strike="noStrike" u="none">
                <a:solidFill>
                  <a:schemeClr val="dk1"/>
                </a:solidFill>
                <a:effectLst/>
                <a:uFillTx/>
                <a:latin typeface="Calibri"/>
              </a:rPr>
              <a:t>Второй уровень</a:t>
            </a:r>
            <a:endParaRPr b="0" lang="ru-RU" sz="2400" strike="noStrike" u="non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 lvl="2" marL="1143000" indent="-228600" defTabSz="914400">
              <a:lnSpc>
                <a:spcPct val="90000"/>
              </a:lnSpc>
              <a:spcBef>
                <a:spcPts val="499"/>
              </a:spcBef>
              <a:buClr>
                <a:srgbClr val="000000"/>
              </a:buClr>
              <a:buFont typeface="Arial"/>
              <a:buChar char="•"/>
            </a:pPr>
            <a:r>
              <a:rPr b="0" lang="ru-RU" sz="2000" strike="noStrike" u="none">
                <a:solidFill>
                  <a:schemeClr val="dk1"/>
                </a:solidFill>
                <a:effectLst/>
                <a:uFillTx/>
                <a:latin typeface="Calibri"/>
              </a:rPr>
              <a:t>Третий уровень</a:t>
            </a:r>
            <a:endParaRPr b="0" lang="ru-RU" sz="2000" strike="noStrike" u="non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 lvl="3" marL="1600200" indent="-228600" defTabSz="914400">
              <a:lnSpc>
                <a:spcPct val="90000"/>
              </a:lnSpc>
              <a:spcBef>
                <a:spcPts val="499"/>
              </a:spcBef>
              <a:buClr>
                <a:srgbClr val="000000"/>
              </a:buClr>
              <a:buFont typeface="Arial"/>
              <a:buChar char="•"/>
            </a:pPr>
            <a:r>
              <a:rPr b="0" lang="ru-RU" sz="1800" strike="noStrike" u="none">
                <a:solidFill>
                  <a:schemeClr val="dk1"/>
                </a:solidFill>
                <a:effectLst/>
                <a:uFillTx/>
                <a:latin typeface="Calibri"/>
              </a:rPr>
              <a:t>Четвертый уровень</a:t>
            </a:r>
            <a:endParaRPr b="0" lang="ru-RU" sz="1800" strike="noStrike" u="non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 lvl="4" marL="2057400" indent="-228600" defTabSz="914400">
              <a:lnSpc>
                <a:spcPct val="90000"/>
              </a:lnSpc>
              <a:spcBef>
                <a:spcPts val="499"/>
              </a:spcBef>
              <a:buClr>
                <a:srgbClr val="000000"/>
              </a:buClr>
              <a:buFont typeface="Arial"/>
              <a:buChar char="•"/>
            </a:pPr>
            <a:r>
              <a:rPr b="0" lang="ru-RU" sz="1800" strike="noStrike" u="none">
                <a:solidFill>
                  <a:schemeClr val="dk1"/>
                </a:solidFill>
                <a:effectLst/>
                <a:uFillTx/>
                <a:latin typeface="Calibri"/>
              </a:rPr>
              <a:t>Пятый уровень</a:t>
            </a:r>
            <a:endParaRPr b="0" lang="ru-RU" sz="1800" strike="noStrike" u="non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60" name="PlaceHolder 6"/>
          <p:cNvSpPr>
            <a:spLocks noGrp="1"/>
          </p:cNvSpPr>
          <p:nvPr>
            <p:ph type="dt" idx="34"/>
          </p:nvPr>
        </p:nvSpPr>
        <p:spPr>
          <a:xfrm>
            <a:off x="838080" y="6356520"/>
            <a:ext cx="2742480" cy="36432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lstStyle>
            <a:lvl1pPr indent="0" defTabSz="914400">
              <a:lnSpc>
                <a:spcPct val="100000"/>
              </a:lnSpc>
              <a:buNone/>
              <a:tabLst>
                <a:tab algn="l" pos="0"/>
              </a:tabLst>
              <a:defRPr b="0" lang="ru-RU" sz="1200" strike="noStrike" u="none">
                <a:solidFill>
                  <a:schemeClr val="dk1">
                    <a:tint val="75000"/>
                  </a:schemeClr>
                </a:solidFill>
                <a:effectLst/>
                <a:uFillTx/>
                <a:latin typeface="Calibri"/>
              </a:defRPr>
            </a:lvl1pPr>
          </a:lstStyle>
          <a:p>
            <a:pPr indent="0" defTabSz="914400">
              <a:lnSpc>
                <a:spcPct val="100000"/>
              </a:lnSpc>
              <a:buNone/>
              <a:tabLst>
                <a:tab algn="l" pos="0"/>
              </a:tabLst>
            </a:pPr>
            <a:r>
              <a:rPr b="0" lang="ru-RU" sz="1200" strike="noStrike" u="none">
                <a:solidFill>
                  <a:schemeClr val="dk1">
                    <a:tint val="75000"/>
                  </a:schemeClr>
                </a:solidFill>
                <a:effectLst/>
                <a:uFillTx/>
                <a:latin typeface="Calibri"/>
              </a:rPr>
              <a:t>&lt;дата/время&gt;</a:t>
            </a:r>
            <a:endParaRPr b="0" lang="ru-RU" sz="1200" strike="noStrike" u="none">
              <a:solidFill>
                <a:srgbClr val="000000"/>
              </a:solidFill>
              <a:effectLst/>
              <a:uFillTx/>
              <a:latin typeface="Times New Roman"/>
            </a:endParaRPr>
          </a:p>
        </p:txBody>
      </p:sp>
      <p:sp>
        <p:nvSpPr>
          <p:cNvPr id="61" name="PlaceHolder 7"/>
          <p:cNvSpPr>
            <a:spLocks noGrp="1"/>
          </p:cNvSpPr>
          <p:nvPr>
            <p:ph type="ftr" idx="35"/>
          </p:nvPr>
        </p:nvSpPr>
        <p:spPr>
          <a:xfrm>
            <a:off x="4038480" y="6356520"/>
            <a:ext cx="4114080" cy="36432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lstStyle>
            <a:lvl1pPr indent="0" algn="ctr">
              <a:lnSpc>
                <a:spcPct val="100000"/>
              </a:lnSpc>
              <a:buNone/>
              <a:tabLst>
                <a:tab algn="l" pos="0"/>
              </a:tabLst>
              <a:defRPr b="0" lang="ru-RU" sz="1400" strike="noStrike" u="none">
                <a:solidFill>
                  <a:srgbClr val="000000"/>
                </a:solidFill>
                <a:effectLst/>
                <a:uFillTx/>
                <a:latin typeface="Times New Roman"/>
              </a:defRPr>
            </a:lvl1pPr>
          </a:lstStyle>
          <a:p>
            <a:pPr indent="0" algn="ctr">
              <a:lnSpc>
                <a:spcPct val="100000"/>
              </a:lnSpc>
              <a:buNone/>
              <a:tabLst>
                <a:tab algn="l" pos="0"/>
              </a:tabLst>
            </a:pPr>
            <a:r>
              <a:rPr b="0" lang="ru-RU" sz="1400" strike="noStrike" u="none">
                <a:solidFill>
                  <a:srgbClr val="000000"/>
                </a:solidFill>
                <a:effectLst/>
                <a:uFillTx/>
                <a:latin typeface="Times New Roman"/>
              </a:rPr>
              <a:t>&lt;нижний колонтитул&gt;</a:t>
            </a:r>
            <a:endParaRPr b="0" lang="ru-RU" sz="1400" strike="noStrike" u="none">
              <a:solidFill>
                <a:srgbClr val="000000"/>
              </a:solidFill>
              <a:effectLst/>
              <a:uFillTx/>
              <a:latin typeface="Times New Roman"/>
            </a:endParaRPr>
          </a:p>
        </p:txBody>
      </p:sp>
      <p:sp>
        <p:nvSpPr>
          <p:cNvPr id="62" name="PlaceHolder 8"/>
          <p:cNvSpPr>
            <a:spLocks noGrp="1"/>
          </p:cNvSpPr>
          <p:nvPr>
            <p:ph type="sldNum" idx="36"/>
          </p:nvPr>
        </p:nvSpPr>
        <p:spPr>
          <a:xfrm>
            <a:off x="8610480" y="6356520"/>
            <a:ext cx="2742480" cy="36432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lstStyle>
            <a:lvl1pPr indent="0" algn="r" defTabSz="914400">
              <a:lnSpc>
                <a:spcPct val="100000"/>
              </a:lnSpc>
              <a:buNone/>
              <a:tabLst>
                <a:tab algn="l" pos="0"/>
              </a:tabLst>
              <a:defRPr b="0" lang="ru-RU" sz="1200" strike="noStrike" u="none">
                <a:solidFill>
                  <a:schemeClr val="dk1">
                    <a:tint val="75000"/>
                  </a:schemeClr>
                </a:solidFill>
                <a:effectLst/>
                <a:uFillTx/>
                <a:latin typeface="Calibri"/>
              </a:defRPr>
            </a:lvl1pPr>
          </a:lstStyle>
          <a:p>
            <a:pPr indent="0" algn="r" defTabSz="914400">
              <a:lnSpc>
                <a:spcPct val="100000"/>
              </a:lnSpc>
              <a:buNone/>
              <a:tabLst>
                <a:tab algn="l" pos="0"/>
              </a:tabLst>
            </a:pPr>
            <a:fld id="{45344ADA-F38E-4B9E-ADC1-D21970B64DD0}" type="slidenum">
              <a:rPr b="0" lang="ru-RU" sz="1200" strike="noStrike" u="none">
                <a:solidFill>
                  <a:schemeClr val="dk1">
                    <a:tint val="75000"/>
                  </a:schemeClr>
                </a:solidFill>
                <a:effectLst/>
                <a:uFillTx/>
                <a:latin typeface="Calibri"/>
              </a:rPr>
              <a:t>&lt;номер&gt;</a:t>
            </a:fld>
            <a:endParaRPr b="0" lang="ru-RU" sz="1200" strike="noStrike" u="none">
              <a:solidFill>
                <a:srgbClr val="000000"/>
              </a:solidFill>
              <a:effectLst/>
              <a:uFillTx/>
              <a:latin typeface="Times New Roman"/>
            </a:endParaRPr>
          </a:p>
        </p:txBody>
      </p:sp>
    </p:spTree>
  </p:cSld>
</p:sldLayout>
</file>

<file path=ppt/slideMasters/_rels/slideMaster1.xml.rels><?xml version="1.0" encoding="UTF-8"?>
<Relationships xmlns="http://schemas.openxmlformats.org/package/2006/relationships"><Relationship Id="rId1" Type="http://schemas.openxmlformats.org/officeDocument/2006/relationships/theme" Target="../theme/theme1.xml"/><Relationship Id="rId2" Type="http://schemas.openxmlformats.org/officeDocument/2006/relationships/slideLayout" Target="../slideLayouts/slideLayout1.xml"/><Relationship Id="rId3" Type="http://schemas.openxmlformats.org/officeDocument/2006/relationships/slideLayout" Target="../slideLayouts/slideLayout2.xml"/><Relationship Id="rId4" Type="http://schemas.openxmlformats.org/officeDocument/2006/relationships/slideLayout" Target="../slideLayouts/slideLayout3.xml"/><Relationship Id="rId5" Type="http://schemas.openxmlformats.org/officeDocument/2006/relationships/slideLayout" Target="../slideLayouts/slideLayout4.xml"/><Relationship Id="rId6" Type="http://schemas.openxmlformats.org/officeDocument/2006/relationships/slideLayout" Target="../slideLayouts/slideLayout5.xml"/><Relationship Id="rId7" Type="http://schemas.openxmlformats.org/officeDocument/2006/relationships/slideLayout" Target="../slideLayouts/slideLayout6.xml"/><Relationship Id="rId8" Type="http://schemas.openxmlformats.org/officeDocument/2006/relationships/slideLayout" Target="../slideLayouts/slideLayout7.xml"/><Relationship Id="rId9" Type="http://schemas.openxmlformats.org/officeDocument/2006/relationships/slideLayout" Target="../slideLayouts/slideLayout8.xml"/><Relationship Id="rId10" Type="http://schemas.openxmlformats.org/officeDocument/2006/relationships/slideLayout" Target="../slideLayouts/slideLayout9.xml"/><Relationship Id="rId11" Type="http://schemas.openxmlformats.org/officeDocument/2006/relationships/slideLayout" Target="../slideLayouts/slideLayout10.xml"/><Relationship Id="rId12" Type="http://schemas.openxmlformats.org/officeDocument/2006/relationships/slideLayout" Target="../slideLayouts/slideLayout11.xml"/><Relationship Id="rId13" Type="http://schemas.openxmlformats.org/officeDocument/2006/relationships/slideLayout" Target="../slideLayouts/slideLayout12.xml"/>
</Relationships>
</file>

<file path=ppt/slideMasters/slideMaster1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  <p:sldLayoutId id="2147483659" r:id="rId12"/>
    <p:sldLayoutId id="2147483660" r:id="rId13"/>
  </p:sldLayoutIdLst>
</p:sldMaster>
</file>

<file path=ppt/slides/_rels/slide1.xml.rels><?xml version="1.0" encoding="UTF-8"?>
<Relationships xmlns="http://schemas.openxmlformats.org/package/2006/relationships"><Relationship Id="rId1" Type="http://schemas.openxmlformats.org/officeDocument/2006/relationships/image" Target="../media/image1.png"/><Relationship Id="rId2" Type="http://schemas.openxmlformats.org/officeDocument/2006/relationships/slideLayout" Target="../slideLayouts/slideLayout6.xml"/>
</Relationships>
</file>

<file path=ppt/slides/_rels/slide2.xml.rels><?xml version="1.0" encoding="UTF-8"?>
<Relationships xmlns="http://schemas.openxmlformats.org/package/2006/relationships"><Relationship Id="rId1" Type="http://schemas.openxmlformats.org/officeDocument/2006/relationships/slideLayout" Target="../slideLayouts/slideLayout5.xml"/>
</Relationships>
</file>

<file path=ppt/slides/_rels/slide3.xml.rels><?xml version="1.0" encoding="UTF-8"?>
<Relationships xmlns="http://schemas.openxmlformats.org/package/2006/relationships"><Relationship Id="rId1" Type="http://schemas.openxmlformats.org/officeDocument/2006/relationships/slideLayout" Target="../slideLayouts/slideLayout5.xml"/>
</Relationships>
</file>

<file path=ppt/slides/_rels/slide4.xml.rels><?xml version="1.0" encoding="UTF-8"?>
<Relationships xmlns="http://schemas.openxmlformats.org/package/2006/relationships"><Relationship Id="rId1" Type="http://schemas.openxmlformats.org/officeDocument/2006/relationships/slideLayout" Target="../slideLayouts/slideLayout5.xml"/>
</Relationships>
</file>

<file path=ppt/slides/_rels/slide5.xml.rels><?xml version="1.0" encoding="UTF-8"?>
<Relationships xmlns="http://schemas.openxmlformats.org/package/2006/relationships"><Relationship Id="rId1" Type="http://schemas.openxmlformats.org/officeDocument/2006/relationships/slideLayout" Target="../slideLayouts/slideLayout5.xml"/>
</Relationships>
</file>

<file path=ppt/slides/_rels/slide6.xml.rels><?xml version="1.0" encoding="UTF-8"?>
<Relationships xmlns="http://schemas.openxmlformats.org/package/2006/relationships"><Relationship Id="rId1" Type="http://schemas.openxmlformats.org/officeDocument/2006/relationships/slideLayout" Target="../slideLayouts/slideLayout5.xml"/>
</Relationships>
</file>

<file path=ppt/slides/_rels/slide7.xml.rels><?xml version="1.0" encoding="UTF-8"?>
<Relationships xmlns="http://schemas.openxmlformats.org/package/2006/relationships"><Relationship Id="rId1" Type="http://schemas.openxmlformats.org/officeDocument/2006/relationships/slideLayout" Target="../slideLayouts/slideLayout5.xml"/>
</Relationships>
</file>

<file path=ppt/slides/_rels/slide8.xml.rels><?xml version="1.0" encoding="UTF-8"?>
<Relationships xmlns="http://schemas.openxmlformats.org/package/2006/relationships"><Relationship Id="rId1" Type="http://schemas.openxmlformats.org/officeDocument/2006/relationships/slideLayout" Target="../slideLayouts/slideLayout5.xml"/>
</Relationships>
</file>

<file path=ppt/slides/_rels/slide9.xml.rels><?xml version="1.0" encoding="UTF-8"?>
<Relationships xmlns="http://schemas.openxmlformats.org/package/2006/relationships"><Relationship Id="rId1" Type="http://schemas.openxmlformats.org/officeDocument/2006/relationships/slideLayout" Target="../slideLayouts/slideLayout5.xml"/>
</Relationships>
</file>

<file path=ppt/slides/_rels/slide10.xml.rels><?xml version="1.0" encoding="UTF-8"?>
<Relationships xmlns="http://schemas.openxmlformats.org/package/2006/relationships"><Relationship Id="rId1" Type="http://schemas.openxmlformats.org/officeDocument/2006/relationships/slideLayout" Target="../slideLayouts/slideLayout5.xml"/>
</Relationships>
</file>

<file path=ppt/slides/_rels/slide11.xml.rels><?xml version="1.0" encoding="UTF-8"?>
<Relationships xmlns="http://schemas.openxmlformats.org/package/2006/relationships"><Relationship Id="rId1" Type="http://schemas.openxmlformats.org/officeDocument/2006/relationships/slideLayout" Target="../slideLayouts/slideLayout5.xml"/>
</Relationships>
</file>

<file path=ppt/slides/_rels/slide12.xml.rels><?xml version="1.0" encoding="UTF-8"?>
<Relationships xmlns="http://schemas.openxmlformats.org/package/2006/relationships"><Relationship Id="rId1" Type="http://schemas.openxmlformats.org/officeDocument/2006/relationships/slideLayout" Target="../slideLayouts/slideLayout5.xml"/>
</Relationships>
</file>

<file path=ppt/slides/_rels/slide13.xml.rels><?xml version="1.0" encoding="UTF-8"?>
<Relationships xmlns="http://schemas.openxmlformats.org/package/2006/relationships"><Relationship Id="rId1" Type="http://schemas.openxmlformats.org/officeDocument/2006/relationships/slideLayout" Target="../slideLayouts/slideLayout5.xml"/>
</Relationships>
</file>

<file path=ppt/slides/_rels/slide14.xml.rels><?xml version="1.0" encoding="UTF-8"?>
<Relationships xmlns="http://schemas.openxmlformats.org/package/2006/relationships"><Relationship Id="rId1" Type="http://schemas.openxmlformats.org/officeDocument/2006/relationships/slideLayout" Target="../slideLayouts/slideLayout5.xml"/>
</Relationships>
</file>

<file path=ppt/slides/_rels/slide15.xml.rels><?xml version="1.0" encoding="UTF-8"?>
<Relationships xmlns="http://schemas.openxmlformats.org/package/2006/relationships"><Relationship Id="rId1" Type="http://schemas.openxmlformats.org/officeDocument/2006/relationships/slideLayout" Target="../slideLayouts/slideLayout5.xml"/>
</Relationships>
</file>

<file path=ppt/slides/_rels/slide16.xml.rels><?xml version="1.0" encoding="UTF-8"?>
<Relationships xmlns="http://schemas.openxmlformats.org/package/2006/relationships"><Relationship Id="rId1" Type="http://schemas.openxmlformats.org/officeDocument/2006/relationships/slideLayout" Target="../slideLayouts/slideLayout5.xml"/>
</Relationships>
</file>

<file path=ppt/slides/_rels/slide17.xml.rels><?xml version="1.0" encoding="UTF-8"?>
<Relationships xmlns="http://schemas.openxmlformats.org/package/2006/relationships"><Relationship Id="rId1" Type="http://schemas.openxmlformats.org/officeDocument/2006/relationships/slideLayout" Target="../slideLayouts/slideLayout5.xml"/>
</Relationships>
</file>

<file path=ppt/slides/_rels/slide18.xml.rels><?xml version="1.0" encoding="UTF-8"?>
<Relationships xmlns="http://schemas.openxmlformats.org/package/2006/relationships"><Relationship Id="rId1" Type="http://schemas.openxmlformats.org/officeDocument/2006/relationships/slideLayout" Target="../slideLayouts/slideLayout5.xml"/>
</Relationships>
</file>

<file path=ppt/slides/_rels/slide19.xml.rels><?xml version="1.0" encoding="UTF-8"?>
<Relationships xmlns="http://schemas.openxmlformats.org/package/2006/relationships"><Relationship Id="rId1" Type="http://schemas.openxmlformats.org/officeDocument/2006/relationships/slideLayout" Target="../slideLayouts/slideLayout5.xml"/>
</Relationships>
</file>

<file path=ppt/slides/slide1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" name="PlaceHolder 1"/>
          <p:cNvSpPr>
            <a:spLocks noGrp="1"/>
          </p:cNvSpPr>
          <p:nvPr>
            <p:ph type="title"/>
          </p:nvPr>
        </p:nvSpPr>
        <p:spPr>
          <a:xfrm>
            <a:off x="720000" y="2266920"/>
            <a:ext cx="10617480" cy="432720"/>
          </a:xfrm>
          <a:prstGeom prst="rect">
            <a:avLst/>
          </a:prstGeom>
          <a:noFill/>
          <a:ln w="38160">
            <a:noFill/>
          </a:ln>
        </p:spPr>
        <p:txBody>
          <a:bodyPr lIns="91440" rIns="91440" tIns="45720" bIns="45720" anchor="ctr">
            <a:noAutofit/>
          </a:bodyPr>
          <a:p>
            <a:pPr indent="0" algn="ctr" defTabSz="914400">
              <a:lnSpc>
                <a:spcPct val="90000"/>
              </a:lnSpc>
              <a:buNone/>
              <a:tabLst>
                <a:tab algn="l" pos="0"/>
              </a:tabLst>
            </a:pPr>
            <a:r>
              <a:rPr b="0" lang="ru-RU" sz="2800" strike="noStrike" u="none">
                <a:solidFill>
                  <a:srgbClr val="3d3d3b"/>
                </a:solidFill>
                <a:effectLst/>
                <a:uFillTx/>
                <a:latin typeface="Montserrat SemiBold"/>
                <a:ea typeface="PT Astra Serif"/>
              </a:rPr>
              <a:t>Программа </a:t>
            </a:r>
            <a:br>
              <a:rPr sz="2800"/>
            </a:br>
            <a:r>
              <a:rPr b="0" lang="ru-RU" sz="2800" strike="noStrike" u="none">
                <a:solidFill>
                  <a:srgbClr val="3d3d3b"/>
                </a:solidFill>
                <a:effectLst/>
                <a:uFillTx/>
                <a:latin typeface="Montserrat SemiBold"/>
                <a:ea typeface="PT Astra Serif"/>
              </a:rPr>
              <a:t>III Ежегодного фестиваля </a:t>
            </a:r>
            <a:br>
              <a:rPr sz="2800"/>
            </a:br>
            <a:r>
              <a:rPr b="0" lang="ru-RU" sz="2800" strike="noStrike" u="none">
                <a:solidFill>
                  <a:srgbClr val="3d3d3b"/>
                </a:solidFill>
                <a:effectLst/>
                <a:uFillTx/>
                <a:latin typeface="Montserrat SemiBold"/>
                <a:ea typeface="PT Astra Serif"/>
              </a:rPr>
              <a:t>«Неделя финансовой грамотности»</a:t>
            </a:r>
            <a:br>
              <a:rPr sz="2800"/>
            </a:br>
            <a:endParaRPr b="0" lang="ru-RU" sz="2800" strike="noStrike" u="non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64" name="Заголовок 1"/>
          <p:cNvSpPr/>
          <p:nvPr/>
        </p:nvSpPr>
        <p:spPr>
          <a:xfrm>
            <a:off x="953640" y="2705760"/>
            <a:ext cx="10284120" cy="514080"/>
          </a:xfrm>
          <a:prstGeom prst="rect">
            <a:avLst/>
          </a:prstGeom>
          <a:noFill/>
          <a:ln w="3810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ctr">
            <a:noAutofit/>
          </a:bodyPr>
          <a:p>
            <a:pPr algn="ctr" defTabSz="914400">
              <a:lnSpc>
                <a:spcPct val="90000"/>
              </a:lnSpc>
            </a:pPr>
            <a:endParaRPr b="0" lang="ru-RU" sz="6000" strike="noStrike" u="non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pic>
        <p:nvPicPr>
          <p:cNvPr id="65" name="Рисунок 3" descr=""/>
          <p:cNvPicPr/>
          <p:nvPr/>
        </p:nvPicPr>
        <p:blipFill>
          <a:blip r:embed="rId1"/>
          <a:stretch/>
        </p:blipFill>
        <p:spPr>
          <a:xfrm>
            <a:off x="799920" y="234360"/>
            <a:ext cx="730440" cy="998640"/>
          </a:xfrm>
          <a:prstGeom prst="rect">
            <a:avLst/>
          </a:prstGeom>
          <a:noFill/>
          <a:ln w="0">
            <a:noFill/>
          </a:ln>
        </p:spPr>
      </p:pic>
      <p:grpSp>
        <p:nvGrpSpPr>
          <p:cNvPr id="66" name="Группа 64"/>
          <p:cNvGrpSpPr/>
          <p:nvPr/>
        </p:nvGrpSpPr>
        <p:grpSpPr>
          <a:xfrm>
            <a:off x="810360" y="6496920"/>
            <a:ext cx="10577520" cy="360360"/>
            <a:chOff x="810360" y="6496920"/>
            <a:chExt cx="10577520" cy="360360"/>
          </a:xfrm>
        </p:grpSpPr>
        <p:sp>
          <p:nvSpPr>
            <p:cNvPr id="67" name="Прямоугольник 65"/>
            <p:cNvSpPr/>
            <p:nvPr/>
          </p:nvSpPr>
          <p:spPr>
            <a:xfrm>
              <a:off x="810360" y="6682320"/>
              <a:ext cx="2169360" cy="174960"/>
            </a:xfrm>
            <a:prstGeom prst="rect">
              <a:avLst/>
            </a:prstGeom>
            <a:solidFill>
              <a:srgbClr val="b8bdc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rIns="90000" tIns="45000" bIns="45000" anchor="ctr">
              <a:noAutofit/>
            </a:bodyPr>
            <a:p>
              <a:pPr algn="ctr" defTabSz="914400">
                <a:lnSpc>
                  <a:spcPct val="100000"/>
                </a:lnSpc>
              </a:pPr>
              <a:endParaRPr b="0" lang="ru-RU" sz="1800" strike="noStrike" u="none">
                <a:solidFill>
                  <a:schemeClr val="lt1"/>
                </a:solidFill>
                <a:effectLst/>
                <a:uFillTx/>
                <a:latin typeface="Calibri"/>
              </a:endParaRPr>
            </a:p>
          </p:txBody>
        </p:sp>
        <p:sp>
          <p:nvSpPr>
            <p:cNvPr id="68" name="Прямоугольник 66"/>
            <p:cNvSpPr/>
            <p:nvPr/>
          </p:nvSpPr>
          <p:spPr>
            <a:xfrm>
              <a:off x="3062880" y="6682320"/>
              <a:ext cx="2912400" cy="174960"/>
            </a:xfrm>
            <a:prstGeom prst="rect">
              <a:avLst/>
            </a:prstGeom>
            <a:solidFill>
              <a:srgbClr val="00965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rIns="90000" tIns="45000" bIns="45000" anchor="ctr">
              <a:noAutofit/>
            </a:bodyPr>
            <a:p>
              <a:pPr algn="ctr" defTabSz="914400">
                <a:lnSpc>
                  <a:spcPct val="100000"/>
                </a:lnSpc>
              </a:pPr>
              <a:endParaRPr b="0" lang="ru-RU" sz="1800" strike="noStrike" u="none">
                <a:solidFill>
                  <a:schemeClr val="lt1"/>
                </a:solidFill>
                <a:effectLst/>
                <a:uFillTx/>
                <a:latin typeface="Calibri"/>
              </a:endParaRPr>
            </a:p>
          </p:txBody>
        </p:sp>
        <p:sp>
          <p:nvSpPr>
            <p:cNvPr id="69" name="Прямоугольник 67"/>
            <p:cNvSpPr/>
            <p:nvPr/>
          </p:nvSpPr>
          <p:spPr>
            <a:xfrm>
              <a:off x="6058440" y="6682320"/>
              <a:ext cx="1439640" cy="174960"/>
            </a:xfrm>
            <a:prstGeom prst="rect">
              <a:avLst/>
            </a:prstGeom>
            <a:solidFill>
              <a:srgbClr val="f07d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rIns="90000" tIns="45000" bIns="45000" anchor="ctr">
              <a:noAutofit/>
            </a:bodyPr>
            <a:p>
              <a:pPr algn="ctr" defTabSz="914400">
                <a:lnSpc>
                  <a:spcPct val="100000"/>
                </a:lnSpc>
              </a:pPr>
              <a:endParaRPr b="0" lang="ru-RU" sz="1800" strike="noStrike" u="none">
                <a:solidFill>
                  <a:schemeClr val="lt1"/>
                </a:solidFill>
                <a:effectLst/>
                <a:uFillTx/>
                <a:latin typeface="Calibri"/>
              </a:endParaRPr>
            </a:p>
          </p:txBody>
        </p:sp>
        <p:sp>
          <p:nvSpPr>
            <p:cNvPr id="70" name="Прямоугольник 68"/>
            <p:cNvSpPr/>
            <p:nvPr/>
          </p:nvSpPr>
          <p:spPr>
            <a:xfrm>
              <a:off x="7580880" y="6682320"/>
              <a:ext cx="1038960" cy="174960"/>
            </a:xfrm>
            <a:prstGeom prst="rect">
              <a:avLst/>
            </a:prstGeom>
            <a:solidFill>
              <a:srgbClr val="e6185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rIns="90000" tIns="45000" bIns="45000" anchor="ctr">
              <a:noAutofit/>
            </a:bodyPr>
            <a:p>
              <a:pPr algn="ctr" defTabSz="914400">
                <a:lnSpc>
                  <a:spcPct val="100000"/>
                </a:lnSpc>
              </a:pPr>
              <a:endParaRPr b="0" lang="ru-RU" sz="1800" strike="noStrike" u="none">
                <a:solidFill>
                  <a:schemeClr val="lt1"/>
                </a:solidFill>
                <a:effectLst/>
                <a:uFillTx/>
                <a:latin typeface="Calibri"/>
              </a:endParaRPr>
            </a:p>
          </p:txBody>
        </p:sp>
        <p:sp>
          <p:nvSpPr>
            <p:cNvPr id="71" name="Прямоугольник 69"/>
            <p:cNvSpPr/>
            <p:nvPr/>
          </p:nvSpPr>
          <p:spPr>
            <a:xfrm>
              <a:off x="8703000" y="6496920"/>
              <a:ext cx="1660320" cy="360360"/>
            </a:xfrm>
            <a:prstGeom prst="rect">
              <a:avLst/>
            </a:prstGeom>
            <a:solidFill>
              <a:srgbClr val="01509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rIns="90000" tIns="45000" bIns="45000" anchor="ctr">
              <a:noAutofit/>
            </a:bodyPr>
            <a:p>
              <a:pPr algn="ctr" defTabSz="914400">
                <a:lnSpc>
                  <a:spcPct val="100000"/>
                </a:lnSpc>
              </a:pPr>
              <a:endParaRPr b="0" lang="ru-RU" sz="1800" strike="noStrike" u="none">
                <a:solidFill>
                  <a:schemeClr val="lt1"/>
                </a:solidFill>
                <a:effectLst/>
                <a:uFillTx/>
                <a:latin typeface="Calibri"/>
              </a:endParaRPr>
            </a:p>
          </p:txBody>
        </p:sp>
        <p:sp>
          <p:nvSpPr>
            <p:cNvPr id="72" name="Прямоугольник 70"/>
            <p:cNvSpPr/>
            <p:nvPr/>
          </p:nvSpPr>
          <p:spPr>
            <a:xfrm>
              <a:off x="10446120" y="6682320"/>
              <a:ext cx="941760" cy="174960"/>
            </a:xfrm>
            <a:prstGeom prst="rect">
              <a:avLst/>
            </a:prstGeom>
            <a:solidFill>
              <a:srgbClr val="26b7b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rIns="90000" tIns="45000" bIns="45000" anchor="ctr">
              <a:noAutofit/>
            </a:bodyPr>
            <a:p>
              <a:pPr algn="ctr" defTabSz="914400">
                <a:lnSpc>
                  <a:spcPct val="100000"/>
                </a:lnSpc>
              </a:pPr>
              <a:endParaRPr b="0" lang="ru-RU" sz="1800" strike="noStrike" u="none">
                <a:solidFill>
                  <a:schemeClr val="lt1"/>
                </a:solidFill>
                <a:effectLst/>
                <a:uFillTx/>
                <a:latin typeface="Calibri"/>
              </a:endParaRPr>
            </a:p>
          </p:txBody>
        </p:sp>
      </p:grpSp>
      <p:sp>
        <p:nvSpPr>
          <p:cNvPr id="73" name="Заголовок 2"/>
          <p:cNvSpPr/>
          <p:nvPr/>
        </p:nvSpPr>
        <p:spPr>
          <a:xfrm flipV="1">
            <a:off x="-179280" y="3598920"/>
            <a:ext cx="11057760" cy="3259440"/>
          </a:xfrm>
          <a:prstGeom prst="rect">
            <a:avLst/>
          </a:prstGeom>
          <a:noFill/>
          <a:ln w="3810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ctr">
            <a:noAutofit/>
          </a:bodyPr>
          <a:p>
            <a:pPr>
              <a:lnSpc>
                <a:spcPct val="100000"/>
              </a:lnSpc>
            </a:pPr>
            <a:endParaRPr b="0" lang="ru-RU" sz="6000" strike="noStrike" u="non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74" name=""/>
          <p:cNvSpPr/>
          <p:nvPr/>
        </p:nvSpPr>
        <p:spPr>
          <a:xfrm>
            <a:off x="540000" y="6120000"/>
            <a:ext cx="1396080" cy="25956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t">
            <a:spAutoFit/>
          </a:bodyPr>
          <a:p>
            <a:pPr>
              <a:lnSpc>
                <a:spcPct val="100000"/>
              </a:lnSpc>
            </a:pPr>
            <a:r>
              <a:rPr b="1" lang="ru-RU" sz="1200" strike="noStrike" u="none">
                <a:solidFill>
                  <a:srgbClr val="000000"/>
                </a:solidFill>
                <a:effectLst/>
                <a:uFillTx/>
                <a:latin typeface="PT Astra Serif"/>
                <a:ea typeface="PT Astra Serif"/>
              </a:rPr>
              <a:t>Тульская область</a:t>
            </a:r>
            <a:endParaRPr b="0" lang="ru-RU" sz="1200" strike="noStrike" u="non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75" name=""/>
          <p:cNvSpPr/>
          <p:nvPr/>
        </p:nvSpPr>
        <p:spPr>
          <a:xfrm>
            <a:off x="10440000" y="6040080"/>
            <a:ext cx="1396080" cy="25956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t">
            <a:spAutoFit/>
          </a:bodyPr>
          <a:p>
            <a:pPr>
              <a:lnSpc>
                <a:spcPct val="100000"/>
              </a:lnSpc>
            </a:pPr>
            <a:r>
              <a:rPr b="1" lang="ru-RU" sz="1200" strike="noStrike" u="none">
                <a:solidFill>
                  <a:srgbClr val="000000"/>
                </a:solidFill>
                <a:effectLst/>
                <a:uFillTx/>
                <a:latin typeface="PT Astra Serif"/>
                <a:ea typeface="PT Astra Serif"/>
              </a:rPr>
              <a:t>2026 год</a:t>
            </a:r>
            <a:endParaRPr b="0" lang="ru-RU" sz="1200" strike="noStrike" u="non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2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6" name=""/>
          <p:cNvGraphicFramePr/>
          <p:nvPr/>
        </p:nvGraphicFramePr>
        <p:xfrm>
          <a:off x="0" y="0"/>
          <a:ext cx="12191760" cy="6932520"/>
        </p:xfrm>
        <a:graphic>
          <a:graphicData uri="http://schemas.openxmlformats.org/drawingml/2006/table">
            <a:tbl>
              <a:tblPr/>
              <a:tblGrid>
                <a:gridCol w="573480"/>
                <a:gridCol w="3778920"/>
                <a:gridCol w="1297080"/>
                <a:gridCol w="962280"/>
                <a:gridCol w="2469960"/>
                <a:gridCol w="1873440"/>
                <a:gridCol w="1236960"/>
              </a:tblGrid>
              <a:tr h="1366920">
                <a:tc>
                  <a:txBody>
                    <a:bodyPr lIns="36000" rIns="36000" anchor="t"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highlight>
                            <a:srgbClr val="ffffff"/>
                          </a:highlight>
                          <a:uFillTx/>
                          <a:latin typeface="Aptos"/>
                        </a:rPr>
                        <a:t>№ п/п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highlight>
                            <a:srgbClr val="ffffff"/>
                          </a:highlight>
                          <a:uFillTx/>
                          <a:latin typeface="Aptos"/>
                        </a:rPr>
                        <a:t> Наименование мероприятия 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highlight>
                            <a:srgbClr val="ffffff"/>
                          </a:highlight>
                          <a:uFillTx/>
                          <a:latin typeface="Aptos"/>
                        </a:rPr>
                        <a:t>целевая аудитория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highlight>
                            <a:srgbClr val="ffffff"/>
                          </a:highlight>
                          <a:uFillTx/>
                          <a:latin typeface="Aptos"/>
                        </a:rPr>
                        <a:t> Дата проведения 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highlight>
                            <a:srgbClr val="ffffff"/>
                          </a:highlight>
                          <a:uFillTx/>
                          <a:latin typeface="Aptos"/>
                        </a:rPr>
                        <a:t>Площадка проведения 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highlight>
                            <a:srgbClr val="ffffff"/>
                          </a:highlight>
                          <a:uFillTx/>
                          <a:latin typeface="Aptos"/>
                        </a:rPr>
                        <a:t>Ответственный за организацию проведения мероприятия (при отсутствии, исполнитель письма)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highlight>
                            <a:srgbClr val="ffffff"/>
                          </a:highlight>
                          <a:uFillTx/>
                          <a:latin typeface="Aptos"/>
                        </a:rPr>
                        <a:t>Фактическое кол-во участников мероприятий 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</a:tr>
              <a:tr h="0">
                <a:tc gridSpan="7">
                  <a:txBody>
                    <a:bodyPr lIns="36000" rIns="36000" anchor="t"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1" lang="ru-RU" sz="15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  <a:ea typeface="PT Astra Serif"/>
                        </a:rPr>
                        <a:t>РЦФГ, Министерство финансов ТО, Отделение Тула Банка России</a:t>
                      </a:r>
                      <a:endParaRPr b="0" lang="ru-RU" sz="15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5ce"/>
                    </a:solidFill>
                  </a:tcPr>
                </a:tc>
                <a:tc hMerge="1">
                  <a:txBody>
                    <a:bodyPr lIns="90000" rIns="90000" tIns="45000" bIns="45000" anchor="t">
                      <a:noAutofit/>
                    </a:bodyPr>
                    <a:p>
                      <a:endParaRPr b="0" lang="ru-RU" sz="18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90000" marR="9000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729fcf"/>
                    </a:solidFill>
                  </a:tcPr>
                </a:tc>
                <a:tc hMerge="1">
                  <a:txBody>
                    <a:bodyPr lIns="90000" rIns="90000" tIns="45000" bIns="45000" anchor="t">
                      <a:noAutofit/>
                    </a:bodyPr>
                    <a:p>
                      <a:endParaRPr b="0" lang="ru-RU" sz="18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90000" marR="9000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729fcf"/>
                    </a:solidFill>
                  </a:tcPr>
                </a:tc>
                <a:tc hMerge="1">
                  <a:txBody>
                    <a:bodyPr lIns="90000" rIns="90000" tIns="45000" bIns="45000" anchor="t">
                      <a:noAutofit/>
                    </a:bodyPr>
                    <a:p>
                      <a:endParaRPr b="0" lang="ru-RU" sz="18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90000" marR="9000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729fcf"/>
                    </a:solidFill>
                  </a:tcPr>
                </a:tc>
                <a:tc hMerge="1">
                  <a:txBody>
                    <a:bodyPr lIns="90000" rIns="90000" tIns="45000" bIns="45000" anchor="t">
                      <a:noAutofit/>
                    </a:bodyPr>
                    <a:p>
                      <a:endParaRPr b="0" lang="ru-RU" sz="18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90000" marR="9000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729fcf"/>
                    </a:solidFill>
                  </a:tcPr>
                </a:tc>
                <a:tc hMerge="1">
                  <a:txBody>
                    <a:bodyPr lIns="90000" rIns="90000" tIns="45000" bIns="45000" anchor="t">
                      <a:noAutofit/>
                    </a:bodyPr>
                    <a:p>
                      <a:endParaRPr b="0" lang="ru-RU" sz="18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90000" marR="9000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729fcf"/>
                    </a:solidFill>
                  </a:tcPr>
                </a:tc>
                <a:tc hMerge="1">
                  <a:txBody>
                    <a:bodyPr lIns="90000" rIns="90000" tIns="45000" bIns="45000" anchor="t">
                      <a:noAutofit/>
                    </a:bodyPr>
                    <a:p>
                      <a:endParaRPr b="0" lang="ru-RU" sz="18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90000" marR="9000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729fcf"/>
                    </a:solidFill>
                  </a:tcPr>
                </a:tc>
              </a:tr>
              <a:tr h="0">
                <a:tc>
                  <a:txBody>
                    <a:bodyPr lIns="36000" rIns="36000" anchor="t"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</a:pPr>
                      <a:endParaRPr b="1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PT Astra Serif"/>
                        <a:ea typeface="PT Astra Serif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Открытие III  Ежегодного фестиваля «Неделя финансовой грамотности» 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студенты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07.09.26 в 11:00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ГУ ТО «Тульский областной центр молодежи» , г. Тула, ул. Демонстрации, д.134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Отделение Тула Банка России, РЦФГ, Центр молодежи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До 100 чел.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</a:tr>
              <a:tr h="0">
                <a:tc gridSpan="7">
                  <a:txBody>
                    <a:bodyPr lIns="36000" rIns="36000" anchor="t"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1" lang="ru-RU" sz="15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  <a:ea typeface="PT Astra Serif"/>
                        </a:rPr>
                        <a:t>Отделение Тула Банка России</a:t>
                      </a:r>
                      <a:endParaRPr b="0" lang="ru-RU" sz="15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5ce"/>
                    </a:solidFill>
                  </a:tcPr>
                </a:tc>
                <a:tc hMerge="1">
                  <a:txBody>
                    <a:bodyPr lIns="90000" rIns="90000" tIns="45000" bIns="45000" anchor="t">
                      <a:noAutofit/>
                    </a:bodyPr>
                    <a:p>
                      <a:endParaRPr b="0" lang="ru-RU" sz="18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90000" marR="9000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729fcf"/>
                    </a:solidFill>
                  </a:tcPr>
                </a:tc>
                <a:tc hMerge="1">
                  <a:txBody>
                    <a:bodyPr lIns="90000" rIns="90000" tIns="45000" bIns="45000" anchor="t">
                      <a:noAutofit/>
                    </a:bodyPr>
                    <a:p>
                      <a:endParaRPr b="0" lang="ru-RU" sz="18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90000" marR="9000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729fcf"/>
                    </a:solidFill>
                  </a:tcPr>
                </a:tc>
                <a:tc hMerge="1">
                  <a:txBody>
                    <a:bodyPr lIns="90000" rIns="90000" tIns="45000" bIns="45000" anchor="t">
                      <a:noAutofit/>
                    </a:bodyPr>
                    <a:p>
                      <a:endParaRPr b="0" lang="ru-RU" sz="18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90000" marR="9000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729fcf"/>
                    </a:solidFill>
                  </a:tcPr>
                </a:tc>
                <a:tc hMerge="1">
                  <a:txBody>
                    <a:bodyPr lIns="90000" rIns="90000" tIns="45000" bIns="45000" anchor="t">
                      <a:noAutofit/>
                    </a:bodyPr>
                    <a:p>
                      <a:endParaRPr b="0" lang="ru-RU" sz="18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90000" marR="9000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729fcf"/>
                    </a:solidFill>
                  </a:tcPr>
                </a:tc>
                <a:tc hMerge="1">
                  <a:txBody>
                    <a:bodyPr lIns="90000" rIns="90000" tIns="45000" bIns="45000" anchor="t">
                      <a:noAutofit/>
                    </a:bodyPr>
                    <a:p>
                      <a:endParaRPr b="0" lang="ru-RU" sz="18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90000" marR="9000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729fcf"/>
                    </a:solidFill>
                  </a:tcPr>
                </a:tc>
                <a:tc hMerge="1">
                  <a:txBody>
                    <a:bodyPr lIns="90000" rIns="90000" tIns="45000" bIns="45000" anchor="t">
                      <a:noAutofit/>
                    </a:bodyPr>
                    <a:p>
                      <a:endParaRPr b="0" lang="ru-RU" sz="18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90000" marR="9000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729fcf"/>
                    </a:solidFill>
                  </a:tcPr>
                </a:tc>
              </a:tr>
              <a:tr h="0">
                <a:tc>
                  <a:txBody>
                    <a:bodyPr lIns="36000" rIns="36000" anchor="t"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1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1.Лекция на тему: «Биометрия. Возможности для образования»          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2. Лекция на тему: «Инвестиции»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студенты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07.09.26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ГУ ТО «Тульский областной центр молодежи» , г. Тула, ул. Демонстрации, д.134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Отделение Тула Банка России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До 100 чел.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</a:tr>
              <a:tr h="614160">
                <a:tc>
                  <a:txBody>
                    <a:bodyPr lIns="36000" rIns="36000" anchor="t"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2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Студенческий квест на тему: «Защити себя и свои финансы»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студенты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07.09.26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ГУ ТО «Тульский областной центр молодежи» , г. Тула, ул. Демонстрации, д.134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 Отделение Тула Банка России, РЦФГ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До 100 чел.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</a:tr>
              <a:tr h="435240">
                <a:tc>
                  <a:txBody>
                    <a:bodyPr lIns="36000" rIns="36000" anchor="t"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3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Онлайн — вебинар на тему: «Цифровой рубль»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взрослое население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07.09.26 в 15:00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Онлайн — платформа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Отделение Тула Банка России 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</a:pPr>
                      <a:endParaRPr b="1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PT Astra Serif"/>
                        <a:ea typeface="PT Astra Serif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</a:tr>
              <a:tr h="435240">
                <a:tc>
                  <a:txBody>
                    <a:bodyPr lIns="36000" rIns="36000" anchor="t"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4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Лекция «Финансовые новации»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лица с ОВЗ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08.09.26 с 12:00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очно, Всероссийское общество слепых в г. Туле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ВОС, Отделение Тула Банка России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До 20 чел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</a:tr>
              <a:tr h="614160">
                <a:tc>
                  <a:txBody>
                    <a:bodyPr lIns="36000" rIns="36000" anchor="t"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5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Открытый урок на тему: «Дипфейк — мошенничество», как новый вызов цифровой эпохи»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Школьники, 8-11 класс, студенты ПОО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09.09.26 в 14:00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гибридный ГОУ ДО ТО «ЦДОД»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Администрация ГОУ ДО ТО «ЦДОД»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</a:pPr>
                      <a:endParaRPr b="1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PT Astra Serif"/>
                        <a:ea typeface="PT Astra Serif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</a:tr>
              <a:tr h="793800">
                <a:tc>
                  <a:txBody>
                    <a:bodyPr lIns="36000" rIns="36000" anchor="t"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6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Лекция на тему: «Финансовое мошенничество: осведомленность в сочетании с личной внимательностью»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взрослое население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10.09.26 в 11:00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очно ГУК ТО «РБИК» «ТОНБ»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ТОНБ, Отделение Тула Банка России 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</a:pPr>
                      <a:endParaRPr b="1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PT Astra Serif"/>
                        <a:ea typeface="PT Astra Serif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</a:tr>
              <a:tr h="435240">
                <a:tc>
                  <a:txBody>
                    <a:bodyPr lIns="36000" rIns="36000" anchor="t"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7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Лекция «Инновации в платежах»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взрослое население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10.09.26 в 14:00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очно Отделение Тула Банка России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Отделение Тула Банка России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</a:pPr>
                      <a:endParaRPr b="1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PT Astra Serif"/>
                        <a:ea typeface="PT Astra Serif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</a:tr>
              <a:tr h="434880">
                <a:tc>
                  <a:txBody>
                    <a:bodyPr lIns="36000" rIns="36000" anchor="t"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8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Онлайн — вебинар на тему: «Блокировка счетов»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взрослое население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11.09.26 в    14:00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Онлайн — платформа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Отделение Тула Банка России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</a:pPr>
                      <a:endParaRPr b="1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PT Astra Serif"/>
                        <a:ea typeface="PT Astra Serif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</a:tr>
            </a:tbl>
          </a:graphicData>
        </a:graphic>
      </p:graphicFrame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3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7" name=""/>
          <p:cNvGraphicFramePr/>
          <p:nvPr/>
        </p:nvGraphicFramePr>
        <p:xfrm>
          <a:off x="0" y="0"/>
          <a:ext cx="12214800" cy="6898680"/>
        </p:xfrm>
        <a:graphic>
          <a:graphicData uri="http://schemas.openxmlformats.org/drawingml/2006/table">
            <a:tbl>
              <a:tblPr/>
              <a:tblGrid>
                <a:gridCol w="432360"/>
                <a:gridCol w="3922920"/>
                <a:gridCol w="1298160"/>
                <a:gridCol w="963000"/>
                <a:gridCol w="2471400"/>
                <a:gridCol w="1874520"/>
                <a:gridCol w="1252800"/>
              </a:tblGrid>
              <a:tr h="271800">
                <a:tc gridSpan="7">
                  <a:txBody>
                    <a:bodyPr lIns="36000" rIns="36000" anchor="t"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1" lang="ru-RU" sz="15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  <a:ea typeface="PT Astra Serif"/>
                        </a:rPr>
                        <a:t>Алексинский район </a:t>
                      </a:r>
                      <a:endParaRPr b="0" lang="ru-RU" sz="15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5ce"/>
                    </a:solidFill>
                  </a:tcPr>
                </a:tc>
                <a:tc hMerge="1">
                  <a:txBody>
                    <a:bodyPr lIns="90000" rIns="90000" tIns="45000" bIns="45000" anchor="t">
                      <a:noAutofit/>
                    </a:bodyPr>
                    <a:p>
                      <a:endParaRPr b="0" lang="ru-RU" sz="18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90000" marR="9000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729fcf"/>
                    </a:solidFill>
                  </a:tcPr>
                </a:tc>
                <a:tc hMerge="1">
                  <a:txBody>
                    <a:bodyPr lIns="90000" rIns="90000" tIns="45000" bIns="45000" anchor="t">
                      <a:noAutofit/>
                    </a:bodyPr>
                    <a:p>
                      <a:endParaRPr b="0" lang="ru-RU" sz="18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90000" marR="9000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729fcf"/>
                    </a:solidFill>
                  </a:tcPr>
                </a:tc>
                <a:tc hMerge="1">
                  <a:txBody>
                    <a:bodyPr lIns="90000" rIns="90000" tIns="45000" bIns="45000" anchor="t">
                      <a:noAutofit/>
                    </a:bodyPr>
                    <a:p>
                      <a:endParaRPr b="0" lang="ru-RU" sz="18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90000" marR="9000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729fcf"/>
                    </a:solidFill>
                  </a:tcPr>
                </a:tc>
                <a:tc hMerge="1">
                  <a:txBody>
                    <a:bodyPr lIns="90000" rIns="90000" tIns="45000" bIns="45000" anchor="t">
                      <a:noAutofit/>
                    </a:bodyPr>
                    <a:p>
                      <a:endParaRPr b="0" lang="ru-RU" sz="18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90000" marR="9000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729fcf"/>
                    </a:solidFill>
                  </a:tcPr>
                </a:tc>
                <a:tc hMerge="1">
                  <a:txBody>
                    <a:bodyPr lIns="90000" rIns="90000" tIns="45000" bIns="45000" anchor="t">
                      <a:noAutofit/>
                    </a:bodyPr>
                    <a:p>
                      <a:endParaRPr b="0" lang="ru-RU" sz="18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90000" marR="9000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729fcf"/>
                    </a:solidFill>
                  </a:tcPr>
                </a:tc>
                <a:tc hMerge="1">
                  <a:txBody>
                    <a:bodyPr lIns="90000" rIns="90000" tIns="45000" bIns="45000" anchor="t">
                      <a:noAutofit/>
                    </a:bodyPr>
                    <a:p>
                      <a:endParaRPr b="0" lang="ru-RU" sz="18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90000" marR="9000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729fcf"/>
                    </a:solidFill>
                  </a:tcPr>
                </a:tc>
              </a:tr>
              <a:tr h="586440">
                <a:tc>
                  <a:txBody>
                    <a:bodyPr lIns="36000" rIns="36000" anchor="t"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1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Мультфильм на тему: «Финансовая грамотность»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дети дошкольного возраста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07-11.09.2026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Дошкольные учреждения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Дошкольные учреждения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</a:pPr>
                      <a:endParaRPr b="1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PT Astra Serif"/>
                        <a:ea typeface="PT Astra Serif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</a:tr>
              <a:tr h="492120">
                <a:tc>
                  <a:txBody>
                    <a:bodyPr lIns="36000" rIns="36000" anchor="t"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2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Классный час на тему: «Что такое финансовая грамотность?»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Школьники 2-11 классы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07-11.09.2026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Общеобразовательные учреждения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Общеобразовательные учреждения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</a:pPr>
                      <a:endParaRPr b="1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PT Astra Serif"/>
                        <a:ea typeface="PT Astra Serif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</a:tr>
              <a:tr h="439920">
                <a:tc gridSpan="7">
                  <a:txBody>
                    <a:bodyPr lIns="36000" rIns="36000" anchor="t"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1" lang="ru-RU" sz="15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  <a:ea typeface="PT Astra Serif"/>
                        </a:rPr>
                        <a:t>Богородицкий район </a:t>
                      </a:r>
                      <a:endParaRPr b="0" lang="ru-RU" sz="15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5ce"/>
                    </a:solidFill>
                  </a:tcPr>
                </a:tc>
                <a:tc hMerge="1">
                  <a:txBody>
                    <a:bodyPr lIns="90000" rIns="90000" tIns="45000" bIns="45000" anchor="t">
                      <a:noAutofit/>
                    </a:bodyPr>
                    <a:p>
                      <a:endParaRPr b="0" lang="ru-RU" sz="18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90000" marR="9000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729fcf"/>
                    </a:solidFill>
                  </a:tcPr>
                </a:tc>
                <a:tc hMerge="1">
                  <a:txBody>
                    <a:bodyPr lIns="90000" rIns="90000" tIns="45000" bIns="45000" anchor="t">
                      <a:noAutofit/>
                    </a:bodyPr>
                    <a:p>
                      <a:endParaRPr b="0" lang="ru-RU" sz="18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90000" marR="9000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729fcf"/>
                    </a:solidFill>
                  </a:tcPr>
                </a:tc>
                <a:tc hMerge="1">
                  <a:txBody>
                    <a:bodyPr lIns="90000" rIns="90000" tIns="45000" bIns="45000" anchor="t">
                      <a:noAutofit/>
                    </a:bodyPr>
                    <a:p>
                      <a:endParaRPr b="0" lang="ru-RU" sz="18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90000" marR="9000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729fcf"/>
                    </a:solidFill>
                  </a:tcPr>
                </a:tc>
                <a:tc hMerge="1">
                  <a:txBody>
                    <a:bodyPr lIns="90000" rIns="90000" tIns="45000" bIns="45000" anchor="t">
                      <a:noAutofit/>
                    </a:bodyPr>
                    <a:p>
                      <a:endParaRPr b="0" lang="ru-RU" sz="18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90000" marR="9000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729fcf"/>
                    </a:solidFill>
                  </a:tcPr>
                </a:tc>
                <a:tc hMerge="1">
                  <a:txBody>
                    <a:bodyPr lIns="90000" rIns="90000" tIns="45000" bIns="45000" anchor="t">
                      <a:noAutofit/>
                    </a:bodyPr>
                    <a:p>
                      <a:endParaRPr b="0" lang="ru-RU" sz="18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90000" marR="9000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729fcf"/>
                    </a:solidFill>
                  </a:tcPr>
                </a:tc>
                <a:tc hMerge="1">
                  <a:txBody>
                    <a:bodyPr lIns="90000" rIns="90000" tIns="45000" bIns="45000" anchor="t">
                      <a:noAutofit/>
                    </a:bodyPr>
                    <a:p>
                      <a:endParaRPr b="0" lang="ru-RU" sz="18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90000" marR="9000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729fcf"/>
                    </a:solidFill>
                  </a:tcPr>
                </a:tc>
              </a:tr>
              <a:tr h="511560">
                <a:tc>
                  <a:txBody>
                    <a:bodyPr lIns="36000" rIns="36000" anchor="t"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1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Лекция на тему: «Как тратить карманные деньги?» 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школьники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 07.09.2026 13:00 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Межпоселенческая районная библиотека, ул. Коммунаров, д. 38 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Межпоселенческая районная библиотека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</a:pPr>
                      <a:endParaRPr b="1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PT Astra Serif"/>
                        <a:ea typeface="PT Astra Serif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</a:tr>
              <a:tr h="492120">
                <a:tc>
                  <a:txBody>
                    <a:bodyPr lIns="36000" rIns="36000" anchor="t"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2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Беседа  на тему: «Личный финансовый план» 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взрослое население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 10.09.2026 12:30 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Межпоселенческая районная библиотека, ул. Гончарная, д. 20 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Межпоселенческая районная библиотека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</a:pPr>
                      <a:endParaRPr b="1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PT Astra Serif"/>
                        <a:ea typeface="PT Astra Serif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</a:tr>
              <a:tr h="460440">
                <a:tc>
                  <a:txBody>
                    <a:bodyPr lIns="36000" rIns="36000" anchor="t"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3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Книжная выставка на тему: «Увлекательно о финансах» 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школьники, взрослое население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 07–14.09.2026 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Городская детская библиотека, ул. Володарского, 22 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Городская детская библиотека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</a:pPr>
                      <a:endParaRPr b="1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PT Astra Serif"/>
                        <a:ea typeface="PT Astra Serif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</a:tr>
              <a:tr h="409680">
                <a:tc gridSpan="7">
                  <a:txBody>
                    <a:bodyPr lIns="36000" rIns="36000" anchor="t"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1" lang="ru-RU" sz="15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  <a:ea typeface="PT Astra Serif"/>
                        </a:rPr>
                        <a:t>Веневский район</a:t>
                      </a:r>
                      <a:endParaRPr b="0" lang="ru-RU" sz="15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5ce"/>
                    </a:solidFill>
                  </a:tcPr>
                </a:tc>
                <a:tc hMerge="1">
                  <a:txBody>
                    <a:bodyPr lIns="90000" rIns="90000" tIns="45000" bIns="45000" anchor="t">
                      <a:noAutofit/>
                    </a:bodyPr>
                    <a:p>
                      <a:endParaRPr b="0" lang="ru-RU" sz="18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90000" marR="9000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729fcf"/>
                    </a:solidFill>
                  </a:tcPr>
                </a:tc>
                <a:tc hMerge="1">
                  <a:txBody>
                    <a:bodyPr lIns="90000" rIns="90000" tIns="45000" bIns="45000" anchor="t">
                      <a:noAutofit/>
                    </a:bodyPr>
                    <a:p>
                      <a:endParaRPr b="0" lang="ru-RU" sz="18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90000" marR="9000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729fcf"/>
                    </a:solidFill>
                  </a:tcPr>
                </a:tc>
                <a:tc hMerge="1">
                  <a:txBody>
                    <a:bodyPr lIns="90000" rIns="90000" tIns="45000" bIns="45000" anchor="t">
                      <a:noAutofit/>
                    </a:bodyPr>
                    <a:p>
                      <a:endParaRPr b="0" lang="ru-RU" sz="18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90000" marR="9000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729fcf"/>
                    </a:solidFill>
                  </a:tcPr>
                </a:tc>
                <a:tc hMerge="1">
                  <a:txBody>
                    <a:bodyPr lIns="90000" rIns="90000" tIns="45000" bIns="45000" anchor="t">
                      <a:noAutofit/>
                    </a:bodyPr>
                    <a:p>
                      <a:endParaRPr b="0" lang="ru-RU" sz="18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90000" marR="9000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729fcf"/>
                    </a:solidFill>
                  </a:tcPr>
                </a:tc>
                <a:tc hMerge="1">
                  <a:txBody>
                    <a:bodyPr lIns="90000" rIns="90000" tIns="45000" bIns="45000" anchor="t">
                      <a:noAutofit/>
                    </a:bodyPr>
                    <a:p>
                      <a:endParaRPr b="0" lang="ru-RU" sz="18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90000" marR="9000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729fcf"/>
                    </a:solidFill>
                  </a:tcPr>
                </a:tc>
                <a:tc hMerge="1">
                  <a:txBody>
                    <a:bodyPr lIns="90000" rIns="90000" tIns="45000" bIns="45000" anchor="t">
                      <a:noAutofit/>
                    </a:bodyPr>
                    <a:p>
                      <a:endParaRPr b="0" lang="ru-RU" sz="18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90000" marR="9000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729fcf"/>
                    </a:solidFill>
                  </a:tcPr>
                </a:tc>
              </a:tr>
              <a:tr h="678960">
                <a:tc>
                  <a:txBody>
                    <a:bodyPr lIns="36000" rIns="36000" anchor="t"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1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Сюжетно — ролевая игра на тему: «Магазин» 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дети дошкольного возраста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 07–14.09.2026 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Дошкольные учреждения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Дошкольные учреждения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</a:pPr>
                      <a:endParaRPr b="1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PT Astra Serif"/>
                        <a:ea typeface="PT Astra Serif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</a:tr>
              <a:tr h="492120">
                <a:tc>
                  <a:txBody>
                    <a:bodyPr lIns="36000" rIns="36000" anchor="t"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2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Акция на тему: «Финансовый словарь недели» 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школьники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 07–14.09.2026 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Общеобразовательные учреждения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Общеобразовательные учреждения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</a:pPr>
                      <a:endParaRPr b="1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PT Astra Serif"/>
                        <a:ea typeface="PT Astra Serif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</a:tr>
              <a:tr h="492120">
                <a:tc>
                  <a:txBody>
                    <a:bodyPr lIns="36000" rIns="36000" anchor="t"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3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 Классный час на тему: «Мои карманные деньги» 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Школьники 1-4 классы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 07–14.09.2026 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Общеобразовательные учреждения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Общеобразовательные учреждения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</a:pPr>
                      <a:endParaRPr b="1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PT Astra Serif"/>
                        <a:ea typeface="PT Astra Serif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</a:tr>
              <a:tr h="492120">
                <a:tc>
                  <a:txBody>
                    <a:bodyPr lIns="36000" rIns="36000" anchor="t"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4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 Лекция на тему: «Тульский рубль» 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Школьники 9-11 классы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 07–14.09.2026 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Общеобразовательные учреждения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Общеобразовательные учреждения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</a:pPr>
                      <a:endParaRPr b="1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PT Astra Serif"/>
                        <a:ea typeface="PT Astra Serif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</a:tr>
              <a:tr h="897120">
                <a:tc>
                  <a:txBody>
                    <a:bodyPr lIns="36000" rIns="36000" anchor="t"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5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 Правовой час для школьников «Финансовая безопасность» 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школьники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 10.09.2026 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МУК «Межпоселенческая централизованная библиотечная система» 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МУК «Межпоселенческая централизованная библиотечная система» 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</a:pPr>
                      <a:endParaRPr b="1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PT Astra Serif"/>
                        <a:ea typeface="PT Astra Serif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</a:tr>
            </a:tbl>
          </a:graphicData>
        </a:graphic>
      </p:graphicFrame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4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8" name=""/>
          <p:cNvGraphicFramePr/>
          <p:nvPr/>
        </p:nvGraphicFramePr>
        <p:xfrm>
          <a:off x="0" y="41400"/>
          <a:ext cx="12080880" cy="6698520"/>
        </p:xfrm>
        <a:graphic>
          <a:graphicData uri="http://schemas.openxmlformats.org/drawingml/2006/table">
            <a:tbl>
              <a:tblPr/>
              <a:tblGrid>
                <a:gridCol w="388080"/>
                <a:gridCol w="3976200"/>
                <a:gridCol w="1286280"/>
                <a:gridCol w="980280"/>
                <a:gridCol w="2476440"/>
                <a:gridCol w="1878120"/>
                <a:gridCol w="1095840"/>
              </a:tblGrid>
              <a:tr h="386280">
                <a:tc gridSpan="7">
                  <a:txBody>
                    <a:bodyPr lIns="36000" rIns="36000" anchor="t"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1" lang="ru-RU" sz="15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  <a:ea typeface="PT Astra Serif"/>
                        </a:rPr>
                        <a:t>Воловский район</a:t>
                      </a:r>
                      <a:endParaRPr b="0" lang="ru-RU" sz="15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5ce"/>
                    </a:solidFill>
                  </a:tcPr>
                </a:tc>
                <a:tc hMerge="1">
                  <a:txBody>
                    <a:bodyPr lIns="90000" rIns="90000" tIns="45000" bIns="45000" anchor="t">
                      <a:noAutofit/>
                    </a:bodyPr>
                    <a:p>
                      <a:endParaRPr b="0" lang="ru-RU" sz="18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90000" marR="9000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729fcf"/>
                    </a:solidFill>
                  </a:tcPr>
                </a:tc>
                <a:tc hMerge="1">
                  <a:txBody>
                    <a:bodyPr lIns="90000" rIns="90000" tIns="45000" bIns="45000" anchor="t">
                      <a:noAutofit/>
                    </a:bodyPr>
                    <a:p>
                      <a:endParaRPr b="0" lang="ru-RU" sz="18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90000" marR="9000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729fcf"/>
                    </a:solidFill>
                  </a:tcPr>
                </a:tc>
                <a:tc hMerge="1">
                  <a:txBody>
                    <a:bodyPr lIns="90000" rIns="90000" tIns="45000" bIns="45000" anchor="t">
                      <a:noAutofit/>
                    </a:bodyPr>
                    <a:p>
                      <a:endParaRPr b="0" lang="ru-RU" sz="18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90000" marR="9000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729fcf"/>
                    </a:solidFill>
                  </a:tcPr>
                </a:tc>
                <a:tc hMerge="1">
                  <a:txBody>
                    <a:bodyPr lIns="90000" rIns="90000" tIns="45000" bIns="45000" anchor="t">
                      <a:noAutofit/>
                    </a:bodyPr>
                    <a:p>
                      <a:endParaRPr b="0" lang="ru-RU" sz="18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90000" marR="9000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729fcf"/>
                    </a:solidFill>
                  </a:tcPr>
                </a:tc>
                <a:tc hMerge="1">
                  <a:txBody>
                    <a:bodyPr lIns="90000" rIns="90000" tIns="45000" bIns="45000" anchor="t">
                      <a:noAutofit/>
                    </a:bodyPr>
                    <a:p>
                      <a:endParaRPr b="0" lang="ru-RU" sz="18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90000" marR="9000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729fcf"/>
                    </a:solidFill>
                  </a:tcPr>
                </a:tc>
                <a:tc hMerge="1">
                  <a:txBody>
                    <a:bodyPr lIns="90000" rIns="90000" tIns="45000" bIns="45000" anchor="t">
                      <a:noAutofit/>
                    </a:bodyPr>
                    <a:p>
                      <a:endParaRPr b="0" lang="ru-RU" sz="18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90000" marR="9000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729fcf"/>
                    </a:solidFill>
                  </a:tcPr>
                </a:tc>
              </a:tr>
              <a:tr h="504360">
                <a:tc>
                  <a:txBody>
                    <a:bodyPr lIns="36000" rIns="36000" anchor="t"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1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Беседа на тему : «Планирование и управление финансами» 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Школьники, 10-11 класс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09.09.26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ЦО п. Волово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ЦО п. Волово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</a:pPr>
                      <a:endParaRPr b="1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PT Astra Serif"/>
                        <a:ea typeface="PT Astra Serif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</a:tr>
              <a:tr h="567360">
                <a:tc>
                  <a:txBody>
                    <a:bodyPr lIns="36000" rIns="36000" anchor="t"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2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  <a:p>
                      <a:pPr algn="ctr">
                        <a:lnSpc>
                          <a:spcPct val="100000"/>
                        </a:lnSpc>
                      </a:pP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Интерактивное занятие «Что такое финансовая грамотность?» 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Школьники, 1-2 класс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07.09.26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МКОУ «Станционная СОШ», п.Казачка, ул. Молодежная, д.8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МКОУ «Станционная СОШ»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</a:pPr>
                      <a:endParaRPr b="1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PT Astra Serif"/>
                        <a:ea typeface="PT Astra Serif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</a:tr>
              <a:tr h="480600">
                <a:tc>
                  <a:txBody>
                    <a:bodyPr lIns="36000" rIns="36000" anchor="t"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3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Игра «Что значит быть финансово грамотным: первые шаги»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Школьники, 3-4 класс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08.09.26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МКОУ «Станционная СОШ», п.Казачка, ул. Молодежная, д.8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МКОУ «Станционная СОШ»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</a:pPr>
                      <a:endParaRPr b="1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PT Astra Serif"/>
                        <a:ea typeface="PT Astra Serif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</a:tr>
              <a:tr h="501840">
                <a:tc>
                  <a:txBody>
                    <a:bodyPr lIns="36000" rIns="36000" anchor="t"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4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Беседа «Что значит быть финансово грамотным?»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Школьники, 5-7 класс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09.09.26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МКОУ «Станционная СОШ», п.Казачка, ул. Молодежная, д.8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МКОУ «Станционная СОШ»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</a:pPr>
                      <a:endParaRPr b="1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PT Astra Serif"/>
                        <a:ea typeface="PT Astra Serif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</a:tr>
              <a:tr h="442440">
                <a:tc>
                  <a:txBody>
                    <a:bodyPr lIns="36000" rIns="36000" anchor="t"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5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Квиз «Фин ЗОЖ»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Школьники, 8-9 класс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11.09.26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МКОУ «Станционная СОШ», п.Казачка, ул. Молодежная, д.8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МКОУ «Станционная СОШ»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</a:pPr>
                      <a:endParaRPr b="1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PT Astra Serif"/>
                        <a:ea typeface="PT Astra Serif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</a:tr>
              <a:tr h="607680">
                <a:tc>
                  <a:txBody>
                    <a:bodyPr lIns="36000" rIns="36000" anchor="t"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6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Классный час «Финансовая безопасность в жизни современного человека»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Школьники, 10-11 класс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10.09.26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МКОУ «Станционная СОШ», п.Казачка, ул. Молодежная, д.8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МКОУ «Станционная СОШ»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</a:pPr>
                      <a:endParaRPr b="1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PT Astra Serif"/>
                        <a:ea typeface="PT Astra Serif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</a:tr>
              <a:tr h="601560">
                <a:tc>
                  <a:txBody>
                    <a:bodyPr lIns="36000" rIns="36000" anchor="t"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7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Книжная выставка «Финансовая грамотность – залог успешной жизни»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школьники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08.09.26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МКОУ «Непрядвенская СОШ», Воловский район, с. Непрядва, ул. Главная, д.130 б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МКОУ «Непрядвенская СОШ»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</a:pPr>
                      <a:endParaRPr b="1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PT Astra Serif"/>
                        <a:ea typeface="PT Astra Serif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</a:tr>
              <a:tr h="714600">
                <a:tc>
                  <a:txBody>
                    <a:bodyPr lIns="36000" rIns="36000" anchor="t"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8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Экономические загадки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Школьники, 2 класс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08.09.26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МКОУ «Непрядвенская СОШ», Воловский район, с. Непрядва, ул. Главная, д.130 б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МКОУ «Непрядвенская СОШ»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</a:pPr>
                      <a:endParaRPr b="1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PT Astra Serif"/>
                        <a:ea typeface="PT Astra Serif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</a:tr>
              <a:tr h="560880">
                <a:tc>
                  <a:txBody>
                    <a:bodyPr lIns="36000" rIns="36000" anchor="t"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9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Квест «Знатоки финансовой грамотности»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Школьники, 7,9 класс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08.09.26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МКОУ «Непрядвенская СОШ», Воловский район, с. Непрядва, ул. Главная, д.130 б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МКОУ «Непрядвенская СОШ»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</a:pPr>
                      <a:endParaRPr b="1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PT Astra Serif"/>
                        <a:ea typeface="PT Astra Serif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</a:tr>
              <a:tr h="693000">
                <a:tc>
                  <a:txBody>
                    <a:bodyPr lIns="36000" rIns="36000" anchor="t"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10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Просмотр образовательных мультфильмов и фильмов «Азбука финансовой грамотности»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Школьники, 2 класс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09.09.26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МКОУ «Непрядвенская СОШ», Воловский район, с. Непрядва, ул. Главная, д.130 б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МКОУ «Непрядвенская СОШ»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</a:pPr>
                      <a:endParaRPr b="1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PT Astra Serif"/>
                        <a:ea typeface="PT Astra Serif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</a:tr>
              <a:tr h="522000">
                <a:tc>
                  <a:txBody>
                    <a:bodyPr lIns="36000" rIns="36000" anchor="t"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11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Памятки и буклеты для родителей «Практические советы по финансовому воспитанию детей»     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Школьники, 9 класс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09.09.26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МКОУ «Непрядвенская СОШ», Воловский район, с. Непрядва, ул. Главная, д.130 б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МКОУ «Непрядвенская СОШ»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</a:pPr>
                      <a:endParaRPr b="1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PT Astra Serif"/>
                        <a:ea typeface="PT Astra Serif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</a:tr>
            </a:tbl>
          </a:graphicData>
        </a:graphic>
      </p:graphicFrame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5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9" name=""/>
          <p:cNvGraphicFramePr/>
          <p:nvPr/>
        </p:nvGraphicFramePr>
        <p:xfrm>
          <a:off x="43920" y="-10440"/>
          <a:ext cx="11970000" cy="6868440"/>
        </p:xfrm>
        <a:graphic>
          <a:graphicData uri="http://schemas.openxmlformats.org/drawingml/2006/table">
            <a:tbl>
              <a:tblPr/>
              <a:tblGrid>
                <a:gridCol w="370800"/>
                <a:gridCol w="3712680"/>
                <a:gridCol w="1349640"/>
                <a:gridCol w="996480"/>
                <a:gridCol w="1981080"/>
                <a:gridCol w="1911600"/>
                <a:gridCol w="1648080"/>
              </a:tblGrid>
              <a:tr h="343800">
                <a:tc gridSpan="7">
                  <a:txBody>
                    <a:bodyPr lIns="36000" rIns="36000" anchor="t"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1" lang="ru-RU" sz="15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Воловский район</a:t>
                      </a:r>
                      <a:endParaRPr b="0" lang="ru-RU" sz="15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5ce"/>
                    </a:solidFill>
                  </a:tcPr>
                </a:tc>
                <a:tc hMerge="1">
                  <a:txBody>
                    <a:bodyPr lIns="90000" rIns="90000" tIns="45000" bIns="45000" anchor="t">
                      <a:noAutofit/>
                    </a:bodyPr>
                    <a:p>
                      <a:endParaRPr b="0" lang="ru-RU" sz="18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90000" marR="9000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729fcf"/>
                    </a:solidFill>
                  </a:tcPr>
                </a:tc>
                <a:tc hMerge="1">
                  <a:txBody>
                    <a:bodyPr lIns="90000" rIns="90000" tIns="45000" bIns="45000" anchor="t">
                      <a:noAutofit/>
                    </a:bodyPr>
                    <a:p>
                      <a:endParaRPr b="0" lang="ru-RU" sz="18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90000" marR="9000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729fcf"/>
                    </a:solidFill>
                  </a:tcPr>
                </a:tc>
                <a:tc hMerge="1">
                  <a:txBody>
                    <a:bodyPr lIns="90000" rIns="90000" tIns="45000" bIns="45000" anchor="t">
                      <a:noAutofit/>
                    </a:bodyPr>
                    <a:p>
                      <a:endParaRPr b="0" lang="ru-RU" sz="18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90000" marR="9000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729fcf"/>
                    </a:solidFill>
                  </a:tcPr>
                </a:tc>
                <a:tc hMerge="1">
                  <a:txBody>
                    <a:bodyPr lIns="90000" rIns="90000" tIns="45000" bIns="45000" anchor="t">
                      <a:noAutofit/>
                    </a:bodyPr>
                    <a:p>
                      <a:endParaRPr b="0" lang="ru-RU" sz="18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90000" marR="9000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729fcf"/>
                    </a:solidFill>
                  </a:tcPr>
                </a:tc>
                <a:tc hMerge="1">
                  <a:txBody>
                    <a:bodyPr lIns="90000" rIns="90000" tIns="45000" bIns="45000" anchor="t">
                      <a:noAutofit/>
                    </a:bodyPr>
                    <a:p>
                      <a:endParaRPr b="0" lang="ru-RU" sz="18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90000" marR="9000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729fcf"/>
                    </a:solidFill>
                  </a:tcPr>
                </a:tc>
                <a:tc hMerge="1">
                  <a:txBody>
                    <a:bodyPr lIns="90000" rIns="90000" tIns="45000" bIns="45000" anchor="t">
                      <a:noAutofit/>
                    </a:bodyPr>
                    <a:p>
                      <a:endParaRPr b="0" lang="ru-RU" sz="18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90000" marR="9000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729fcf"/>
                    </a:solidFill>
                  </a:tcPr>
                </a:tc>
              </a:tr>
              <a:tr h="903240">
                <a:tc>
                  <a:txBody>
                    <a:bodyPr lIns="36000" rIns="36000" anchor="t"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12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«Цифровой рубль» - беседа 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Школьники, 7,9 класс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10.09.26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МКОУ «Непрядвенская СОШ», Воловский район, с. Непрядва, ул. Главная, д.130 б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МКОУ «Непрядвенская СОШ»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</a:pPr>
                      <a:endParaRPr b="1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PT Astra Serif"/>
                        <a:ea typeface="PT Astra Serif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</a:tr>
              <a:tr h="771840">
                <a:tc>
                  <a:txBody>
                    <a:bodyPr lIns="36000" rIns="36000" anchor="t"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13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Тест «Банкрот или миллионер»  ( сайт «Хочу — могу — знаю»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Школьники, 7,9 класс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11.09.26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МКОУ «Непрядвенская СОШ», Воловский район, с. Непрядва, ул. Главная, д.130 б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МКОУ «Непрядвенская СОШ»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</a:pPr>
                      <a:endParaRPr b="1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PT Astra Serif"/>
                        <a:ea typeface="PT Astra Serif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</a:tr>
              <a:tr h="623160">
                <a:tc>
                  <a:txBody>
                    <a:bodyPr lIns="36000" rIns="36000" anchor="t"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14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Классные часы «Зачем экономить деньги ?»</a:t>
                      </a:r>
                      <a:br>
                        <a:rPr sz="1200"/>
                      </a:b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школьники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07.09.26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МКОУ «Лутовская СОШ», с.Лутово, д.1а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МКОУ «Лутовская СОШ»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</a:pPr>
                      <a:endParaRPr b="1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PT Astra Serif"/>
                        <a:ea typeface="PT Astra Serif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</a:tr>
              <a:tr h="503640">
                <a:tc>
                  <a:txBody>
                    <a:bodyPr lIns="36000" rIns="36000" anchor="t"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15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Конкурс рисунков «Финансы глазами детей»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школьники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08.09.26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МКОУ «Лутовская СОШ», с.Лутово, д.1а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МКОУ «Лутовская СОШ»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</a:pPr>
                      <a:endParaRPr b="1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PT Astra Serif"/>
                        <a:ea typeface="PT Astra Serif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</a:tr>
              <a:tr h="637560">
                <a:tc>
                  <a:txBody>
                    <a:bodyPr lIns="36000" rIns="36000" anchor="t"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16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Памятки и буклеты для родителей «Практические советы по финансовому воспитанию детей»     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школьники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09.09.26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МКОУ «Лутовская СОШ», с.Лутово, д.1а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МКОУ «Лутовская СОШ»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</a:pPr>
                      <a:endParaRPr b="1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PT Astra Serif"/>
                        <a:ea typeface="PT Astra Serif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</a:tr>
              <a:tr h="518760">
                <a:tc>
                  <a:txBody>
                    <a:bodyPr lIns="36000" rIns="36000" anchor="t"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17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«Что такое финансовая грамотность?» Интерактивное занятие 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школьники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10.09.26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МКОУ «Лутовская СОШ», с.Лутово, д.1а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МКОУ «Лутовская СОШ»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</a:pPr>
                      <a:endParaRPr b="1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PT Astra Serif"/>
                        <a:ea typeface="PT Astra Serif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</a:tr>
              <a:tr h="776880">
                <a:tc>
                  <a:txBody>
                    <a:bodyPr lIns="36000" rIns="36000" anchor="t"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18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Классный час «Секреты финансового успеха»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школьники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07.09.26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МКОУ «Краснодубровская ООШ», д.Красная Дубровка, ул. Школьная, д.5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МКОУ «Краснодубровская ООШ»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</a:pPr>
                      <a:endParaRPr b="1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PT Astra Serif"/>
                        <a:ea typeface="PT Astra Serif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</a:tr>
              <a:tr h="780840">
                <a:tc>
                  <a:txBody>
                    <a:bodyPr lIns="36000" rIns="36000" anchor="t"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19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Викторина «Знатоки финансовой грамотности»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школьники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09.09.26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МКОУ «Краснодубровская ООШ», д.Красная Дубровка, ул. Школьная, д.5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МКОУ «Краснодубровская ООШ»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</a:pPr>
                      <a:endParaRPr b="1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PT Astra Serif"/>
                        <a:ea typeface="PT Astra Serif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</a:tr>
              <a:tr h="1008720">
                <a:tc>
                  <a:txBody>
                    <a:bodyPr lIns="36000" rIns="36000" anchor="t"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20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Интерактивная игра «Юный финансист»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школьники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11.09.26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МКОУ «Краснодубровская ООШ», д.Красная Дубровка, ул. Школьная, д.5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МКОУ «Краснодубровская ООШ»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</a:pPr>
                      <a:endParaRPr b="1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PT Astra Serif"/>
                        <a:ea typeface="PT Astra Serif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</a:tr>
            </a:tbl>
          </a:graphicData>
        </a:graphic>
      </p:graphicFrame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6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0" name=""/>
          <p:cNvGraphicFramePr/>
          <p:nvPr/>
        </p:nvGraphicFramePr>
        <p:xfrm>
          <a:off x="76680" y="106920"/>
          <a:ext cx="12059280" cy="6634800"/>
        </p:xfrm>
        <a:graphic>
          <a:graphicData uri="http://schemas.openxmlformats.org/drawingml/2006/table">
            <a:tbl>
              <a:tblPr/>
              <a:tblGrid>
                <a:gridCol w="425880"/>
                <a:gridCol w="3929400"/>
                <a:gridCol w="1298160"/>
                <a:gridCol w="963000"/>
                <a:gridCol w="2471400"/>
                <a:gridCol w="1874520"/>
                <a:gridCol w="1097280"/>
              </a:tblGrid>
              <a:tr h="325080">
                <a:tc gridSpan="7">
                  <a:txBody>
                    <a:bodyPr lIns="36000" rIns="36000" anchor="t"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1" lang="ru-RU" sz="15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Воловский район</a:t>
                      </a:r>
                      <a:endParaRPr b="0" lang="ru-RU" sz="15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5ce"/>
                    </a:solidFill>
                  </a:tcPr>
                </a:tc>
                <a:tc hMerge="1">
                  <a:txBody>
                    <a:bodyPr lIns="90000" rIns="90000" tIns="45000" bIns="45000" anchor="t">
                      <a:noAutofit/>
                    </a:bodyPr>
                    <a:p>
                      <a:endParaRPr b="0" lang="ru-RU" sz="18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90000" marR="9000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729fcf"/>
                    </a:solidFill>
                  </a:tcPr>
                </a:tc>
                <a:tc hMerge="1">
                  <a:txBody>
                    <a:bodyPr lIns="90000" rIns="90000" tIns="45000" bIns="45000" anchor="t">
                      <a:noAutofit/>
                    </a:bodyPr>
                    <a:p>
                      <a:endParaRPr b="0" lang="ru-RU" sz="18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90000" marR="9000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729fcf"/>
                    </a:solidFill>
                  </a:tcPr>
                </a:tc>
                <a:tc hMerge="1">
                  <a:txBody>
                    <a:bodyPr lIns="90000" rIns="90000" tIns="45000" bIns="45000" anchor="t">
                      <a:noAutofit/>
                    </a:bodyPr>
                    <a:p>
                      <a:endParaRPr b="0" lang="ru-RU" sz="18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90000" marR="9000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729fcf"/>
                    </a:solidFill>
                  </a:tcPr>
                </a:tc>
                <a:tc hMerge="1">
                  <a:txBody>
                    <a:bodyPr lIns="90000" rIns="90000" tIns="45000" bIns="45000" anchor="t">
                      <a:noAutofit/>
                    </a:bodyPr>
                    <a:p>
                      <a:endParaRPr b="0" lang="ru-RU" sz="18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90000" marR="9000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729fcf"/>
                    </a:solidFill>
                  </a:tcPr>
                </a:tc>
                <a:tc hMerge="1">
                  <a:txBody>
                    <a:bodyPr lIns="90000" rIns="90000" tIns="45000" bIns="45000" anchor="t">
                      <a:noAutofit/>
                    </a:bodyPr>
                    <a:p>
                      <a:endParaRPr b="0" lang="ru-RU" sz="18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90000" marR="9000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729fcf"/>
                    </a:solidFill>
                  </a:tcPr>
                </a:tc>
                <a:tc hMerge="1">
                  <a:txBody>
                    <a:bodyPr lIns="90000" rIns="90000" tIns="45000" bIns="45000" anchor="t">
                      <a:noAutofit/>
                    </a:bodyPr>
                    <a:p>
                      <a:endParaRPr b="0" lang="ru-RU" sz="18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90000" marR="9000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729fcf"/>
                    </a:solidFill>
                  </a:tcPr>
                </a:tc>
              </a:tr>
              <a:tr h="606600">
                <a:tc>
                  <a:txBody>
                    <a:bodyPr lIns="36000" rIns="36000" anchor="t"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0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Arial"/>
                        </a:rPr>
                        <a:t>21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Классные часы «Что такое деньги?»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школьники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07.09.26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МКОУ «Двориковская СОШ», п. Белый Колодезь, ул. Школьная, д.12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МКОУ «Двориковская СОШ»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</a:pPr>
                      <a:endParaRPr b="1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PT Astra Serif"/>
                        <a:ea typeface="PT Astra Serif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</a:tr>
              <a:tr h="626400">
                <a:tc>
                  <a:txBody>
                    <a:bodyPr lIns="36000" rIns="36000" anchor="t"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22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«Бюджет семьи». Деловая игра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Школьники, 5-10 класс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08.09.26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МКОУ «Двориковская СОШ, п. Белый Колодезь, ул. Школьная, д.12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МКОУ «Двориковская СОШ»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</a:pPr>
                      <a:endParaRPr b="1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PT Astra Serif"/>
                        <a:ea typeface="PT Astra Serif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</a:tr>
              <a:tr h="678960">
                <a:tc>
                  <a:txBody>
                    <a:bodyPr lIns="36000" rIns="36000" anchor="t"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23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Памятки и буклеты для родителей «Практические советы по финансовому воспитанию детей»     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Школьники, 1-10 класс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09.09.26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МКОУ «Двориковская СОШ, п. Белый Колодезь, ул. Школьная, д.12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МКОУ «Двориковская СОШ»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</a:pPr>
                      <a:endParaRPr b="1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PT Astra Serif"/>
                        <a:ea typeface="PT Astra Serif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</a:tr>
              <a:tr h="617400">
                <a:tc>
                  <a:txBody>
                    <a:bodyPr lIns="36000" rIns="36000" anchor="t"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24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«Цифровой рубль» - беседа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Школьники, 5-10 класс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10.09.26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МКОУ «Двориковская СОШ, п. Белый Колодезь, ул. Школьная, д.12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МКОУ «Двориковская СОШ»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</a:pPr>
                      <a:endParaRPr b="1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PT Astra Serif"/>
                        <a:ea typeface="PT Astra Serif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</a:tr>
              <a:tr h="778680">
                <a:tc>
                  <a:txBody>
                    <a:bodyPr lIns="36000" rIns="36000" anchor="t"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25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Тест «Банкрот или миллионер»  ( сайт «Хочу — могу — знаю»)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Школьники, 7-10 класс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11.09.26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МКОУ «Двориковская СОШ, п. Белый Колодезь, ул. Школьная, д.12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МКОУ «Двориковская СОШ»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</a:pPr>
                      <a:endParaRPr b="1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PT Astra Serif"/>
                        <a:ea typeface="PT Astra Serif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</a:tr>
              <a:tr h="597600">
                <a:tc>
                  <a:txBody>
                    <a:bodyPr lIns="36000" rIns="36000" anchor="t"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26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Игра «Монополия»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Школьники, 5-9 класс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07.09.26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МКОУ «Верхоупская СОШ», с. Верхоупье, ул. Школьная, д. 25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МКОУ «Верхоупская СОШ»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</a:pPr>
                      <a:endParaRPr b="1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PT Astra Serif"/>
                        <a:ea typeface="PT Astra Serif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</a:tr>
              <a:tr h="597600">
                <a:tc>
                  <a:txBody>
                    <a:bodyPr lIns="36000" rIns="36000" anchor="t"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27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Квест - игра «Монеты Буратино»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Школьники, 1-4 класс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08.09.26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МКОУ «Верхоупская СОШ», с. Верхоупье, ул. Школьная, д. 25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МКОУ «Верхоупская СОШ»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</a:pPr>
                      <a:endParaRPr b="1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PT Astra Serif"/>
                        <a:ea typeface="PT Astra Serif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</a:tr>
              <a:tr h="778680">
                <a:tc>
                  <a:txBody>
                    <a:bodyPr lIns="36000" rIns="36000" anchor="t"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28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Книжная выставка «Финансовая грамотность - залог успешной жизни»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Школьники, 1-9 класс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09.09.26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МКОУ «Верхоупская СОШ», с. Верхоупье, ул. Школьная, д. 25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МКОУ «Верхоупская СОШ»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</a:pPr>
                      <a:endParaRPr b="1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PT Astra Serif"/>
                        <a:ea typeface="PT Astra Serif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</a:tr>
              <a:tr h="597600">
                <a:tc>
                  <a:txBody>
                    <a:bodyPr lIns="36000" rIns="36000" anchor="t"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29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«Цифровой рубль» - беседа   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Школьники, 5-9 класс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10.09.26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МКОУ «Верхоупская СОШ», с. Верхоупье, ул. Школьная, д. 25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МКОУ «Верхоупская СОШ»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</a:pPr>
                      <a:endParaRPr b="1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PT Astra Serif"/>
                        <a:ea typeface="PT Astra Serif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</a:tr>
              <a:tr h="410760">
                <a:tc>
                  <a:txBody>
                    <a:bodyPr lIns="36000" rIns="36000" anchor="t"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30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Тест «Банкрот или миллионер»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Школьники, 7-9 класс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11.09.26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МКОУ «Верхоупская СОШ», с. Верхоупье, ул. Школьная, д. 25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МКОУ «Верхоупская СОШ»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</a:pPr>
                      <a:endParaRPr b="1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PT Astra Serif"/>
                        <a:ea typeface="PT Astra Serif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</a:tr>
            </a:tbl>
          </a:graphicData>
        </a:graphic>
      </p:graphicFrame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7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1" name=""/>
          <p:cNvGraphicFramePr/>
          <p:nvPr/>
        </p:nvGraphicFramePr>
        <p:xfrm>
          <a:off x="37800" y="21240"/>
          <a:ext cx="12191040" cy="6623640"/>
        </p:xfrm>
        <a:graphic>
          <a:graphicData uri="http://schemas.openxmlformats.org/drawingml/2006/table">
            <a:tbl>
              <a:tblPr/>
              <a:tblGrid>
                <a:gridCol w="350280"/>
                <a:gridCol w="4052880"/>
                <a:gridCol w="1312560"/>
                <a:gridCol w="973440"/>
                <a:gridCol w="2498400"/>
                <a:gridCol w="1895040"/>
                <a:gridCol w="1108800"/>
              </a:tblGrid>
              <a:tr h="328320">
                <a:tc gridSpan="7">
                  <a:txBody>
                    <a:bodyPr lIns="36000" rIns="36000" anchor="t"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1" lang="ru-RU" sz="15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Воловский район</a:t>
                      </a:r>
                      <a:endParaRPr b="0" lang="ru-RU" sz="15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5ce"/>
                    </a:solidFill>
                  </a:tcPr>
                </a:tc>
                <a:tc hMerge="1">
                  <a:txBody>
                    <a:bodyPr lIns="90000" rIns="90000" tIns="45000" bIns="45000" anchor="t">
                      <a:noAutofit/>
                    </a:bodyPr>
                    <a:p>
                      <a:endParaRPr b="0" lang="ru-RU" sz="18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90000" marR="9000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729fcf"/>
                    </a:solidFill>
                  </a:tcPr>
                </a:tc>
                <a:tc hMerge="1">
                  <a:txBody>
                    <a:bodyPr lIns="90000" rIns="90000" tIns="45000" bIns="45000" anchor="t">
                      <a:noAutofit/>
                    </a:bodyPr>
                    <a:p>
                      <a:endParaRPr b="0" lang="ru-RU" sz="18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90000" marR="9000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729fcf"/>
                    </a:solidFill>
                  </a:tcPr>
                </a:tc>
                <a:tc hMerge="1">
                  <a:txBody>
                    <a:bodyPr lIns="90000" rIns="90000" tIns="45000" bIns="45000" anchor="t">
                      <a:noAutofit/>
                    </a:bodyPr>
                    <a:p>
                      <a:endParaRPr b="0" lang="ru-RU" sz="18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90000" marR="9000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729fcf"/>
                    </a:solidFill>
                  </a:tcPr>
                </a:tc>
                <a:tc hMerge="1">
                  <a:txBody>
                    <a:bodyPr lIns="90000" rIns="90000" tIns="45000" bIns="45000" anchor="t">
                      <a:noAutofit/>
                    </a:bodyPr>
                    <a:p>
                      <a:endParaRPr b="0" lang="ru-RU" sz="18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90000" marR="9000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729fcf"/>
                    </a:solidFill>
                  </a:tcPr>
                </a:tc>
                <a:tc hMerge="1">
                  <a:txBody>
                    <a:bodyPr lIns="90000" rIns="90000" tIns="45000" bIns="45000" anchor="t">
                      <a:noAutofit/>
                    </a:bodyPr>
                    <a:p>
                      <a:endParaRPr b="0" lang="ru-RU" sz="18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90000" marR="9000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729fcf"/>
                    </a:solidFill>
                  </a:tcPr>
                </a:tc>
                <a:tc hMerge="1">
                  <a:txBody>
                    <a:bodyPr lIns="90000" rIns="90000" tIns="45000" bIns="45000" anchor="t">
                      <a:noAutofit/>
                    </a:bodyPr>
                    <a:p>
                      <a:endParaRPr b="0" lang="ru-RU" sz="18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90000" marR="9000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729fcf"/>
                    </a:solidFill>
                  </a:tcPr>
                </a:tc>
              </a:tr>
              <a:tr h="410760">
                <a:tc>
                  <a:txBody>
                    <a:bodyPr lIns="36000" rIns="36000" anchor="t"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31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Классные часы «Азбука денег»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Школьники, 1-9, 11 класс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07.09.26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МКОУ «Борятинская СОШ», с. Борятино, д. 34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МКОУ «Борятинская СОШ»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</a:pPr>
                      <a:endParaRPr b="1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PT Astra Serif"/>
                        <a:ea typeface="PT Astra Serif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</a:tr>
              <a:tr h="701640">
                <a:tc>
                  <a:txBody>
                    <a:bodyPr lIns="36000" rIns="36000" anchor="t"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32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«Финансовая грамотность – наша помощница». Просмотр видеороликов 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Школьники, 1-6 класс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08.09.26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МКОУ «Борятинская СОШ», с. Борятино, д. 34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МКОУ «Борятинская СОШ»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</a:pPr>
                      <a:endParaRPr b="1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PT Astra Serif"/>
                        <a:ea typeface="PT Astra Serif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</a:tr>
              <a:tr h="990360">
                <a:tc>
                  <a:txBody>
                    <a:bodyPr lIns="36000" rIns="36000" anchor="t"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33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Памятки и буклеты для родителей «Практические советы по финансовому воспитанию детей»     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Школьники, 1-9, 11 класс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09.09.26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МКОУ «Борятинская СОШ», с. Борятино, д. 34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МКОУ «Борятинская СОШ»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</a:pPr>
                      <a:endParaRPr b="1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PT Astra Serif"/>
                        <a:ea typeface="PT Astra Serif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</a:tr>
              <a:tr h="701640">
                <a:tc>
                  <a:txBody>
                    <a:bodyPr lIns="36000" rIns="36000" anchor="t"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34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Интерактивная игра «Деньги - денежки»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Школьники, 7-9, 11 класс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10.09.26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МКОУ «Борятинская СОШ», с. Борятино, д. 34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МКОУ «Борятинская СОШ»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</a:pPr>
                      <a:endParaRPr b="1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PT Astra Serif"/>
                        <a:ea typeface="PT Astra Serif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</a:tr>
              <a:tr h="701640">
                <a:tc>
                  <a:txBody>
                    <a:bodyPr lIns="36000" rIns="36000" anchor="t"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35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Классные часы «Что такое деньги?»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школьники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07.09.26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МКОУ «Баскаковская СОШ», д. Баскаково, ул. Школьная, д. 8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МКОУ «Баскаковская СОШ»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</a:pPr>
                      <a:endParaRPr b="1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PT Astra Serif"/>
                        <a:ea typeface="PT Astra Serif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</a:tr>
              <a:tr h="701640">
                <a:tc>
                  <a:txBody>
                    <a:bodyPr lIns="36000" rIns="36000" anchor="t"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36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«Бюджет семьи». Деловая игра 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Школьники, 5-9 класс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08.09.26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МКОУ «Баскаковская СОШ», д. Баскаково, ул. Школьная, д. 8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МКОУ «Баскаковская СОШ»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</a:pPr>
                      <a:endParaRPr b="1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PT Astra Serif"/>
                        <a:ea typeface="PT Astra Serif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</a:tr>
              <a:tr h="667080">
                <a:tc>
                  <a:txBody>
                    <a:bodyPr lIns="36000" rIns="36000" anchor="t"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37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Памятки и буклеты для родителей «Практические советы по финансовому воспитанию детей»     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Школьники, 1-9 класс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09.09.26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МКОУ «Баскаковская СОШ», д. Баскаково, ул. Школьная, д. 8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МКОУ «Баскаковская СОШ»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</a:pPr>
                      <a:endParaRPr b="1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PT Astra Serif"/>
                        <a:ea typeface="PT Astra Serif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</a:tr>
              <a:tr h="701640">
                <a:tc>
                  <a:txBody>
                    <a:bodyPr lIns="36000" rIns="36000" anchor="t"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38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«Цифровой рубль» - беседа 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Школьники, 5-9 класс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10.09.26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МКОУ «Баскаковская СОШ», д. Баскаково, ул. Школьная, д. 8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МКОУ «Баскаковская СОШ»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</a:pPr>
                      <a:endParaRPr b="1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PT Astra Serif"/>
                        <a:ea typeface="PT Astra Serif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</a:tr>
              <a:tr h="699480">
                <a:tc>
                  <a:txBody>
                    <a:bodyPr lIns="36000" rIns="36000" anchor="t"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39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Тест «Банкрот или миллионер»  ( сайт «Хочу — могу — знаю»)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Школьники, 7-9 класс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11.09.26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МКОУ «Баскаковская СОШ», д. Баскаково, ул. Школьная, д. 8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МКОУ «Баскаковская СОШ»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</a:pPr>
                      <a:endParaRPr b="1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PT Astra Serif"/>
                        <a:ea typeface="PT Astra Serif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</a:tr>
            </a:tbl>
          </a:graphicData>
        </a:graphic>
      </p:graphicFrame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8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2" name=""/>
          <p:cNvGraphicFramePr/>
          <p:nvPr/>
        </p:nvGraphicFramePr>
        <p:xfrm>
          <a:off x="0" y="0"/>
          <a:ext cx="12106440" cy="4744800"/>
        </p:xfrm>
        <a:graphic>
          <a:graphicData uri="http://schemas.openxmlformats.org/drawingml/2006/table">
            <a:tbl>
              <a:tblPr/>
              <a:tblGrid>
                <a:gridCol w="489960"/>
                <a:gridCol w="4258440"/>
                <a:gridCol w="1415160"/>
                <a:gridCol w="1050120"/>
                <a:gridCol w="2396880"/>
                <a:gridCol w="1459800"/>
                <a:gridCol w="1036440"/>
              </a:tblGrid>
              <a:tr h="343080">
                <a:tc gridSpan="7">
                  <a:txBody>
                    <a:bodyPr lIns="36000" rIns="36000" anchor="t"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1" lang="ru-RU" sz="15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  <a:ea typeface="PT Astra Serif"/>
                        </a:rPr>
                        <a:t>Донской район</a:t>
                      </a:r>
                      <a:endParaRPr b="0" lang="ru-RU" sz="15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5ce"/>
                    </a:solidFill>
                  </a:tcPr>
                </a:tc>
                <a:tc hMerge="1">
                  <a:txBody>
                    <a:bodyPr lIns="90000" rIns="90000" tIns="45000" bIns="45000" anchor="t">
                      <a:noAutofit/>
                    </a:bodyPr>
                    <a:p>
                      <a:endParaRPr b="0" lang="ru-RU" sz="18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90000" marR="9000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729fcf"/>
                    </a:solidFill>
                  </a:tcPr>
                </a:tc>
                <a:tc hMerge="1">
                  <a:txBody>
                    <a:bodyPr lIns="90000" rIns="90000" tIns="45000" bIns="45000" anchor="t">
                      <a:noAutofit/>
                    </a:bodyPr>
                    <a:p>
                      <a:endParaRPr b="0" lang="ru-RU" sz="18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90000" marR="9000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729fcf"/>
                    </a:solidFill>
                  </a:tcPr>
                </a:tc>
                <a:tc hMerge="1">
                  <a:txBody>
                    <a:bodyPr lIns="90000" rIns="90000" tIns="45000" bIns="45000" anchor="t">
                      <a:noAutofit/>
                    </a:bodyPr>
                    <a:p>
                      <a:endParaRPr b="0" lang="ru-RU" sz="18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90000" marR="9000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729fcf"/>
                    </a:solidFill>
                  </a:tcPr>
                </a:tc>
                <a:tc hMerge="1">
                  <a:txBody>
                    <a:bodyPr lIns="90000" rIns="90000" tIns="45000" bIns="45000" anchor="t">
                      <a:noAutofit/>
                    </a:bodyPr>
                    <a:p>
                      <a:endParaRPr b="0" lang="ru-RU" sz="18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90000" marR="9000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729fcf"/>
                    </a:solidFill>
                  </a:tcPr>
                </a:tc>
                <a:tc hMerge="1">
                  <a:txBody>
                    <a:bodyPr lIns="90000" rIns="90000" tIns="45000" bIns="45000" anchor="t">
                      <a:noAutofit/>
                    </a:bodyPr>
                    <a:p>
                      <a:endParaRPr b="0" lang="ru-RU" sz="18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90000" marR="9000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729fcf"/>
                    </a:solidFill>
                  </a:tcPr>
                </a:tc>
                <a:tc hMerge="1">
                  <a:txBody>
                    <a:bodyPr lIns="90000" rIns="90000" tIns="45000" bIns="45000" anchor="t">
                      <a:noAutofit/>
                    </a:bodyPr>
                    <a:p>
                      <a:endParaRPr b="0" lang="ru-RU" sz="18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90000" marR="9000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729fcf"/>
                    </a:solidFill>
                  </a:tcPr>
                </a:tc>
              </a:tr>
              <a:tr h="689400">
                <a:tc>
                  <a:txBody>
                    <a:bodyPr lIns="36000" rIns="36000" anchor="t"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1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Беседа на тему: «Азбука денег»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школьники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09.09.26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МБУК «Централизованная библиотечная система» г.Донской, ул. Первомайская, д.1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МБУК «ЦБС»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</a:pPr>
                      <a:endParaRPr b="1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PT Astra Serif"/>
                        <a:ea typeface="PT Astra Serif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</a:tr>
              <a:tr h="505440">
                <a:tc>
                  <a:txBody>
                    <a:bodyPr lIns="36000" rIns="36000" anchor="t"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2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Путешествие в прошлое: «Откуда пришли деньги?»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школьники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10.09.26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Библиотека — филиал №2 , г. Донской, ул. Горького д.6/22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Библиотека — филиал №2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</a:pPr>
                      <a:endParaRPr b="1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PT Astra Serif"/>
                        <a:ea typeface="PT Astra Serif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</a:tr>
              <a:tr h="627840">
                <a:tc>
                  <a:txBody>
                    <a:bodyPr lIns="36000" rIns="36000" anchor="t"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3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Интерактивное занятие на тему: «Что такое финансовая грамотность»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Школьники 1-4 классы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09.09.26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Общеобразовательные учреждения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Общеобразовательные учреждения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</a:pPr>
                      <a:endParaRPr b="1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PT Astra Serif"/>
                        <a:ea typeface="PT Astra Serif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</a:tr>
              <a:tr h="490680">
                <a:tc>
                  <a:txBody>
                    <a:bodyPr lIns="36000" rIns="36000" anchor="t"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4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Классные часы: «Что такое деньги?»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школьники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08.09.26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Общеобразовательные учреждения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Общеобразовательные учреждения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</a:pPr>
                      <a:endParaRPr b="1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PT Astra Serif"/>
                        <a:ea typeface="PT Astra Serif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</a:tr>
              <a:tr h="482400">
                <a:tc>
                  <a:txBody>
                    <a:bodyPr lIns="36000" rIns="36000" anchor="t"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5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Деловая игра на тему: «Бюджет семьи»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Школьники 5-9 классы 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09.09.26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Общеобразовательные учреждения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Общеобразовательные учреждения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</a:pPr>
                      <a:endParaRPr b="1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PT Astra Serif"/>
                        <a:ea typeface="PT Astra Serif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</a:tr>
              <a:tr h="557640">
                <a:tc>
                  <a:txBody>
                    <a:bodyPr lIns="36000" rIns="36000" anchor="t"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6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Деловая игра на тему: «Инвестиции. Что это и зачем?»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Школьники 10-11 классы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09.09.26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Общеобразовательные учреждения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Общеобразовательные учреждения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</a:pPr>
                      <a:endParaRPr b="1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PT Astra Serif"/>
                        <a:ea typeface="PT Astra Serif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</a:tr>
              <a:tr h="662400">
                <a:tc>
                  <a:txBody>
                    <a:bodyPr lIns="36000" rIns="36000" anchor="t"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7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Неделя финансовой грамотности: квест «Юный финансист», интерактивная игра «Колесо истории», интерактивная викторина «В гостях у гнома — эконома»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Школьники 1-4 классы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07-11.09.2026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Общеобразовательные учреждения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Общеобразовательные учреждения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</a:pPr>
                      <a:endParaRPr b="1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PT Astra Serif"/>
                        <a:ea typeface="PT Astra Serif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</a:tr>
              <a:tr h="385920">
                <a:tc gridSpan="7">
                  <a:txBody>
                    <a:bodyPr lIns="36000" rIns="36000" anchor="t"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1" lang="ru-RU" sz="15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Дубенский район</a:t>
                      </a:r>
                      <a:endParaRPr b="0" lang="ru-RU" sz="15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5ce"/>
                    </a:solidFill>
                  </a:tcPr>
                </a:tc>
                <a:tc hMerge="1">
                  <a:txBody>
                    <a:bodyPr lIns="90000" rIns="90000" tIns="45000" bIns="45000" anchor="t">
                      <a:noAutofit/>
                    </a:bodyPr>
                    <a:p>
                      <a:endParaRPr b="0" lang="ru-RU" sz="18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90000" marR="9000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729fcf"/>
                    </a:solidFill>
                  </a:tcPr>
                </a:tc>
                <a:tc hMerge="1">
                  <a:txBody>
                    <a:bodyPr lIns="90000" rIns="90000" tIns="45000" bIns="45000" anchor="t">
                      <a:noAutofit/>
                    </a:bodyPr>
                    <a:p>
                      <a:endParaRPr b="0" lang="ru-RU" sz="18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90000" marR="9000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729fcf"/>
                    </a:solidFill>
                  </a:tcPr>
                </a:tc>
                <a:tc hMerge="1">
                  <a:txBody>
                    <a:bodyPr lIns="90000" rIns="90000" tIns="45000" bIns="45000" anchor="t">
                      <a:noAutofit/>
                    </a:bodyPr>
                    <a:p>
                      <a:endParaRPr b="0" lang="ru-RU" sz="18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90000" marR="9000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729fcf"/>
                    </a:solidFill>
                  </a:tcPr>
                </a:tc>
                <a:tc hMerge="1">
                  <a:txBody>
                    <a:bodyPr lIns="90000" rIns="90000" tIns="45000" bIns="45000" anchor="t">
                      <a:noAutofit/>
                    </a:bodyPr>
                    <a:p>
                      <a:endParaRPr b="0" lang="ru-RU" sz="18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90000" marR="9000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729fcf"/>
                    </a:solidFill>
                  </a:tcPr>
                </a:tc>
                <a:tc hMerge="1">
                  <a:txBody>
                    <a:bodyPr lIns="90000" rIns="90000" tIns="45000" bIns="45000" anchor="t">
                      <a:noAutofit/>
                    </a:bodyPr>
                    <a:p>
                      <a:endParaRPr b="0" lang="ru-RU" sz="18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90000" marR="9000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729fcf"/>
                    </a:solidFill>
                  </a:tcPr>
                </a:tc>
                <a:tc hMerge="1">
                  <a:txBody>
                    <a:bodyPr lIns="90000" rIns="90000" tIns="45000" bIns="45000" anchor="t">
                      <a:noAutofit/>
                    </a:bodyPr>
                    <a:p>
                      <a:endParaRPr b="0" lang="ru-RU" sz="18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90000" marR="9000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729fcf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83" name=""/>
          <p:cNvGraphicFramePr/>
          <p:nvPr/>
        </p:nvGraphicFramePr>
        <p:xfrm>
          <a:off x="33840" y="4744440"/>
          <a:ext cx="12157920" cy="1643400"/>
        </p:xfrm>
        <a:graphic>
          <a:graphicData uri="http://schemas.openxmlformats.org/drawingml/2006/table">
            <a:tbl>
              <a:tblPr/>
              <a:tblGrid>
                <a:gridCol w="490680"/>
                <a:gridCol w="4237920"/>
                <a:gridCol w="1393560"/>
                <a:gridCol w="1093320"/>
                <a:gridCol w="2372760"/>
                <a:gridCol w="1472760"/>
                <a:gridCol w="1097280"/>
              </a:tblGrid>
              <a:tr h="961920">
                <a:tc>
                  <a:txBody>
                    <a:bodyPr lIns="36000" rIns="36000" anchor="t"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1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Мультфильм на тему: «Финансовая грамотность»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дети дошкольного возраста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07-11.09.2026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Дошкольные учреждения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Дошкольные учреждения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</a:pPr>
                      <a:endParaRPr b="0" lang="ru-RU" sz="18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</a:tr>
              <a:tr h="681480">
                <a:tc>
                  <a:txBody>
                    <a:bodyPr lIns="36000" rIns="36000" anchor="t"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2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Классный час на тему: «Что такое финансовая грамотность?»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Школьники 2-11 классы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07-11.09.2026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Общеобразовательные учреждения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Общеобразовательные учреждения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</a:pPr>
                      <a:endParaRPr b="1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PT Astra Serif"/>
                        <a:ea typeface="PT Astra Serif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</a:tr>
            </a:tbl>
          </a:graphicData>
        </a:graphic>
      </p:graphicFrame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9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4" name=""/>
          <p:cNvGraphicFramePr/>
          <p:nvPr/>
        </p:nvGraphicFramePr>
        <p:xfrm>
          <a:off x="14400" y="-18360"/>
          <a:ext cx="12156120" cy="5124600"/>
        </p:xfrm>
        <a:graphic>
          <a:graphicData uri="http://schemas.openxmlformats.org/drawingml/2006/table">
            <a:tbl>
              <a:tblPr/>
              <a:tblGrid>
                <a:gridCol w="444600"/>
                <a:gridCol w="3996720"/>
                <a:gridCol w="1324080"/>
                <a:gridCol w="981720"/>
                <a:gridCol w="2520000"/>
                <a:gridCol w="1911960"/>
                <a:gridCol w="977400"/>
              </a:tblGrid>
              <a:tr h="433800">
                <a:tc gridSpan="7">
                  <a:txBody>
                    <a:bodyPr lIns="36000" rIns="36000" anchor="t"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1" lang="ru-RU" sz="15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  <a:ea typeface="PT Astra Serif"/>
                        </a:rPr>
                        <a:t>Ефремовский район</a:t>
                      </a:r>
                      <a:endParaRPr b="0" lang="ru-RU" sz="15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5ce"/>
                    </a:solidFill>
                  </a:tcPr>
                </a:tc>
                <a:tc hMerge="1">
                  <a:txBody>
                    <a:bodyPr lIns="90000" rIns="90000" tIns="45000" bIns="45000" anchor="t">
                      <a:noAutofit/>
                    </a:bodyPr>
                    <a:p>
                      <a:endParaRPr b="0" lang="ru-RU" sz="18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90000" marR="9000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729fcf"/>
                    </a:solidFill>
                  </a:tcPr>
                </a:tc>
                <a:tc hMerge="1">
                  <a:txBody>
                    <a:bodyPr lIns="90000" rIns="90000" tIns="45000" bIns="45000" anchor="t">
                      <a:noAutofit/>
                    </a:bodyPr>
                    <a:p>
                      <a:endParaRPr b="0" lang="ru-RU" sz="18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90000" marR="9000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729fcf"/>
                    </a:solidFill>
                  </a:tcPr>
                </a:tc>
                <a:tc hMerge="1">
                  <a:txBody>
                    <a:bodyPr lIns="90000" rIns="90000" tIns="45000" bIns="45000" anchor="t">
                      <a:noAutofit/>
                    </a:bodyPr>
                    <a:p>
                      <a:endParaRPr b="0" lang="ru-RU" sz="18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90000" marR="9000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729fcf"/>
                    </a:solidFill>
                  </a:tcPr>
                </a:tc>
                <a:tc hMerge="1">
                  <a:txBody>
                    <a:bodyPr lIns="90000" rIns="90000" tIns="45000" bIns="45000" anchor="t">
                      <a:noAutofit/>
                    </a:bodyPr>
                    <a:p>
                      <a:endParaRPr b="0" lang="ru-RU" sz="18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90000" marR="9000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729fcf"/>
                    </a:solidFill>
                  </a:tcPr>
                </a:tc>
                <a:tc hMerge="1">
                  <a:txBody>
                    <a:bodyPr lIns="90000" rIns="90000" tIns="45000" bIns="45000" anchor="t">
                      <a:noAutofit/>
                    </a:bodyPr>
                    <a:p>
                      <a:endParaRPr b="0" lang="ru-RU" sz="18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90000" marR="9000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729fcf"/>
                    </a:solidFill>
                  </a:tcPr>
                </a:tc>
                <a:tc hMerge="1">
                  <a:txBody>
                    <a:bodyPr lIns="90000" rIns="90000" tIns="45000" bIns="45000" anchor="t">
                      <a:noAutofit/>
                    </a:bodyPr>
                    <a:p>
                      <a:endParaRPr b="0" lang="ru-RU" sz="18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90000" marR="9000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729fcf"/>
                    </a:solidFill>
                  </a:tcPr>
                </a:tc>
              </a:tr>
              <a:tr h="970200">
                <a:tc>
                  <a:txBody>
                    <a:bodyPr lIns="36000" rIns="36000" anchor="t"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1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Встречи с банками на тему: «Защита от мошенников» 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школьники, студенты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 07.09–11.09.2026 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ГПОУ ТО Ефремовский химико-технологический техникум; Ефремовский филиал РязГМУ; МКОУ Гимназия 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ГПОУ ТО Ефремовский химико-технологический техникум; Ефремовский филиал РязГМУ; МКОУ Гимназия 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</a:pPr>
                      <a:endParaRPr b="0" lang="ru-RU" sz="18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</a:tr>
              <a:tr h="465840">
                <a:tc gridSpan="7">
                  <a:txBody>
                    <a:bodyPr lIns="36000" rIns="36000" anchor="t"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1" lang="ru-RU" sz="15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  <a:ea typeface="PT Astra Serif"/>
                        </a:rPr>
                        <a:t>Киреевский район </a:t>
                      </a:r>
                      <a:endParaRPr b="0" lang="ru-RU" sz="15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5ce"/>
                    </a:solidFill>
                  </a:tcPr>
                </a:tc>
                <a:tc hMerge="1">
                  <a:txBody>
                    <a:bodyPr lIns="90000" rIns="90000" tIns="45000" bIns="45000" anchor="t">
                      <a:noAutofit/>
                    </a:bodyPr>
                    <a:p>
                      <a:endParaRPr b="0" lang="ru-RU" sz="18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90000" marR="9000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729fcf"/>
                    </a:solidFill>
                  </a:tcPr>
                </a:tc>
                <a:tc hMerge="1">
                  <a:txBody>
                    <a:bodyPr lIns="90000" rIns="90000" tIns="45000" bIns="45000" anchor="t">
                      <a:noAutofit/>
                    </a:bodyPr>
                    <a:p>
                      <a:endParaRPr b="0" lang="ru-RU" sz="18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90000" marR="9000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729fcf"/>
                    </a:solidFill>
                  </a:tcPr>
                </a:tc>
                <a:tc hMerge="1">
                  <a:txBody>
                    <a:bodyPr lIns="90000" rIns="90000" tIns="45000" bIns="45000" anchor="t">
                      <a:noAutofit/>
                    </a:bodyPr>
                    <a:p>
                      <a:endParaRPr b="0" lang="ru-RU" sz="18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90000" marR="9000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729fcf"/>
                    </a:solidFill>
                  </a:tcPr>
                </a:tc>
                <a:tc hMerge="1">
                  <a:txBody>
                    <a:bodyPr lIns="90000" rIns="90000" tIns="45000" bIns="45000" anchor="t">
                      <a:noAutofit/>
                    </a:bodyPr>
                    <a:p>
                      <a:endParaRPr b="0" lang="ru-RU" sz="18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90000" marR="9000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729fcf"/>
                    </a:solidFill>
                  </a:tcPr>
                </a:tc>
                <a:tc hMerge="1">
                  <a:txBody>
                    <a:bodyPr lIns="90000" rIns="90000" tIns="45000" bIns="45000" anchor="t">
                      <a:noAutofit/>
                    </a:bodyPr>
                    <a:p>
                      <a:endParaRPr b="0" lang="ru-RU" sz="18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90000" marR="9000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729fcf"/>
                    </a:solidFill>
                  </a:tcPr>
                </a:tc>
                <a:tc hMerge="1">
                  <a:txBody>
                    <a:bodyPr lIns="90000" rIns="90000" tIns="45000" bIns="45000" anchor="t">
                      <a:noAutofit/>
                    </a:bodyPr>
                    <a:p>
                      <a:endParaRPr b="0" lang="ru-RU" sz="18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90000" marR="9000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729fcf"/>
                    </a:solidFill>
                  </a:tcPr>
                </a:tc>
              </a:tr>
              <a:tr h="643680">
                <a:tc>
                  <a:txBody>
                    <a:bodyPr lIns="36000" rIns="36000" anchor="t"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1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Лекции и  мастер-классы с практическими заданиями на тему:«Финансовая грамотность для детей и подростков».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школьники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 07.09–11.09.2026 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Общеобразовательные учреждения и библиотеки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Общеобразовательные учреждения и библиотеки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</a:pPr>
                      <a:endParaRPr b="0" lang="ru-RU" sz="18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</a:tr>
              <a:tr h="1121760">
                <a:tc>
                  <a:txBody>
                    <a:bodyPr lIns="36000" rIns="36000" anchor="t"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2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Вебинары и онлайн - курсы, дистанционное обучение с</a:t>
                      </a:r>
                      <a:br>
                        <a:rPr sz="1200"/>
                      </a:b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использованием интернет - площадок на тему: «Планирование личных</a:t>
                      </a:r>
                      <a:br>
                        <a:rPr sz="1200"/>
                      </a:b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финансов», «Пенсионная грамотность», «Финансовая безопасность для всей семьи»,</a:t>
                      </a:r>
                      <a:br>
                        <a:rPr sz="1200"/>
                      </a:b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«Финансовое мошенничество и кибербезопасность».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школьники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 07.09–11.09.2026 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Общеобразовательные учреждения и библиотеки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Общеобразовательные учреждения и библиотеки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</a:pPr>
                      <a:endParaRPr b="0" lang="ru-RU" sz="18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</a:tr>
              <a:tr h="1162080">
                <a:tc>
                  <a:txBody>
                    <a:bodyPr lIns="36000" rIns="36000" anchor="t"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3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Викторина, мини — тренинг и урок финансовой</a:t>
                      </a:r>
                      <a:br>
                        <a:rPr sz="1200"/>
                      </a:b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грамотности. Темы: «Учимся на своих ошибках»</a:t>
                      </a:r>
                      <a:br>
                        <a:rPr sz="1200"/>
                      </a:b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(занятие Школы финансовой грамотности), «Финансовая кибербезопасность и</a:t>
                      </a:r>
                      <a:br>
                        <a:rPr sz="1200"/>
                      </a:b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киберграмотность», «Урок финансовой грамотности с героями мультфильма».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школьники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 07.09–11.09.2026 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Центр правовой информации Киреевской центральной районной бибилиотеки 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Центр правовой информации Киреевской центральной районной бибилиотеки 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</a:pPr>
                      <a:endParaRPr b="0" lang="ru-RU" sz="18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</a:tr>
              <a:tr h="327240">
                <a:tc gridSpan="7">
                  <a:txBody>
                    <a:bodyPr lIns="36000" rIns="36000" anchor="t"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1" lang="ru-RU" sz="15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Кимовский район</a:t>
                      </a:r>
                      <a:endParaRPr b="0" lang="ru-RU" sz="15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5ce"/>
                    </a:solidFill>
                  </a:tcPr>
                </a:tc>
                <a:tc hMerge="1">
                  <a:txBody>
                    <a:bodyPr lIns="90000" rIns="90000" tIns="45000" bIns="45000" anchor="t">
                      <a:noAutofit/>
                    </a:bodyPr>
                    <a:p>
                      <a:endParaRPr b="0" lang="ru-RU" sz="18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90000" marR="9000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729fcf"/>
                    </a:solidFill>
                  </a:tcPr>
                </a:tc>
                <a:tc hMerge="1">
                  <a:txBody>
                    <a:bodyPr lIns="90000" rIns="90000" tIns="45000" bIns="45000" anchor="t">
                      <a:noAutofit/>
                    </a:bodyPr>
                    <a:p>
                      <a:endParaRPr b="0" lang="ru-RU" sz="18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90000" marR="9000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729fcf"/>
                    </a:solidFill>
                  </a:tcPr>
                </a:tc>
                <a:tc hMerge="1">
                  <a:txBody>
                    <a:bodyPr lIns="90000" rIns="90000" tIns="45000" bIns="45000" anchor="t">
                      <a:noAutofit/>
                    </a:bodyPr>
                    <a:p>
                      <a:endParaRPr b="0" lang="ru-RU" sz="18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90000" marR="9000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729fcf"/>
                    </a:solidFill>
                  </a:tcPr>
                </a:tc>
                <a:tc hMerge="1">
                  <a:txBody>
                    <a:bodyPr lIns="90000" rIns="90000" tIns="45000" bIns="45000" anchor="t">
                      <a:noAutofit/>
                    </a:bodyPr>
                    <a:p>
                      <a:endParaRPr b="0" lang="ru-RU" sz="18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90000" marR="9000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729fcf"/>
                    </a:solidFill>
                  </a:tcPr>
                </a:tc>
                <a:tc hMerge="1">
                  <a:txBody>
                    <a:bodyPr lIns="90000" rIns="90000" tIns="45000" bIns="45000" anchor="t">
                      <a:noAutofit/>
                    </a:bodyPr>
                    <a:p>
                      <a:endParaRPr b="0" lang="ru-RU" sz="18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90000" marR="9000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729fcf"/>
                    </a:solidFill>
                  </a:tcPr>
                </a:tc>
                <a:tc hMerge="1">
                  <a:txBody>
                    <a:bodyPr lIns="90000" rIns="90000" tIns="45000" bIns="45000" anchor="t">
                      <a:noAutofit/>
                    </a:bodyPr>
                    <a:p>
                      <a:endParaRPr b="0" lang="ru-RU" sz="18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90000" marR="9000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729fcf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85" name=""/>
          <p:cNvGraphicFramePr/>
          <p:nvPr/>
        </p:nvGraphicFramePr>
        <p:xfrm>
          <a:off x="0" y="5172840"/>
          <a:ext cx="12191760" cy="1667160"/>
        </p:xfrm>
        <a:graphic>
          <a:graphicData uri="http://schemas.openxmlformats.org/drawingml/2006/table">
            <a:tbl>
              <a:tblPr/>
              <a:tblGrid>
                <a:gridCol w="432000"/>
                <a:gridCol w="4048200"/>
                <a:gridCol w="1287720"/>
                <a:gridCol w="1040760"/>
                <a:gridCol w="2486880"/>
                <a:gridCol w="1913760"/>
                <a:gridCol w="982800"/>
              </a:tblGrid>
              <a:tr h="975960">
                <a:tc>
                  <a:txBody>
                    <a:bodyPr lIns="36000" rIns="36000" anchor="t"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1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Час финансовой грамотности на тему:  «Финансовая грамотность — основа благополучия»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все категории населения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 09.09.2026 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Новольвовская сельская модельная библиотека 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Новольвовская сельская модельная библиотека 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</a:pPr>
                      <a:endParaRPr b="1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PT Astra Serif"/>
                        <a:ea typeface="PT Astra Serif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</a:tr>
              <a:tr h="691200">
                <a:tc>
                  <a:txBody>
                    <a:bodyPr lIns="36000" rIns="36000" anchor="t"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2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Деловая игра по финансовой грамотности 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школьники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 10.09.2026 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МКОУ ДПО «Центр внешкольной работы»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МКОУ ДПО «Центр внешкольной работы»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</a:pPr>
                      <a:endParaRPr b="1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PT Astra Serif"/>
                        <a:ea typeface="PT Astra Serif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</a:tr>
            </a:tbl>
          </a:graphicData>
        </a:graphic>
      </p:graphicFrame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10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6" name=""/>
          <p:cNvGraphicFramePr/>
          <p:nvPr/>
        </p:nvGraphicFramePr>
        <p:xfrm>
          <a:off x="0" y="180000"/>
          <a:ext cx="12059280" cy="359640"/>
        </p:xfrm>
        <a:graphic>
          <a:graphicData uri="http://schemas.openxmlformats.org/drawingml/2006/table">
            <a:tbl>
              <a:tblPr/>
              <a:tblGrid>
                <a:gridCol w="12059640"/>
              </a:tblGrid>
              <a:tr h="359640">
                <a:tc>
                  <a:txBody>
                    <a:bodyPr lIns="36000" rIns="36000" anchor="t"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1" lang="ru-RU" sz="15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Куркинский район</a:t>
                      </a:r>
                      <a:endParaRPr b="0" lang="ru-RU" sz="15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5ce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87" name=""/>
          <p:cNvGraphicFramePr/>
          <p:nvPr/>
        </p:nvGraphicFramePr>
        <p:xfrm>
          <a:off x="0" y="559800"/>
          <a:ext cx="12152880" cy="2015640"/>
        </p:xfrm>
        <a:graphic>
          <a:graphicData uri="http://schemas.openxmlformats.org/drawingml/2006/table">
            <a:tbl>
              <a:tblPr/>
              <a:tblGrid>
                <a:gridCol w="277200"/>
                <a:gridCol w="4239720"/>
                <a:gridCol w="1164600"/>
                <a:gridCol w="1137600"/>
                <a:gridCol w="1893240"/>
                <a:gridCol w="2489400"/>
                <a:gridCol w="951480"/>
              </a:tblGrid>
              <a:tr h="786960">
                <a:tc>
                  <a:txBody>
                    <a:bodyPr lIns="36000" rIns="36000" anchor="t"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0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1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Лекции сотрудников банков (Сбер, Россельхозбанк) на тему финансовой грамотности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дети дошкольного возраста и школьники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 07.09–11.09.2026 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Общеобразовательные и дошкольные учреждения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Общеобразовательные и дошкольные учреждения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</a:pPr>
                      <a:endParaRPr b="0" lang="ru-RU" sz="18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</a:tr>
              <a:tr h="833040">
                <a:tc>
                  <a:txBody>
                    <a:bodyPr lIns="36000" rIns="36000" anchor="t"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0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2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 Квест — игра по финансовой грамотности 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дети дошкольного возраста и школьники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 07.09–11.09.2026 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Общеобразовательные и дошкольные учреждения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Общеобразовательные и дошкольные учреждения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</a:pPr>
                      <a:endParaRPr b="0" lang="ru-RU" sz="18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</a:tr>
              <a:tr h="395640">
                <a:tc gridSpan="7">
                  <a:txBody>
                    <a:bodyPr lIns="36000" rIns="36000" anchor="t"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1" lang="ru-RU" sz="15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Новомосковск</a:t>
                      </a:r>
                      <a:endParaRPr b="0" lang="ru-RU" sz="15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5ce"/>
                    </a:solidFill>
                  </a:tcPr>
                </a:tc>
                <a:tc hMerge="1">
                  <a:txBody>
                    <a:bodyPr lIns="90000" rIns="90000" tIns="45000" bIns="45000" anchor="t">
                      <a:noAutofit/>
                    </a:bodyPr>
                    <a:p>
                      <a:endParaRPr b="0" lang="ru-RU" sz="18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90000" marR="9000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729fcf"/>
                    </a:solidFill>
                  </a:tcPr>
                </a:tc>
                <a:tc hMerge="1">
                  <a:txBody>
                    <a:bodyPr lIns="90000" rIns="90000" tIns="45000" bIns="45000" anchor="t">
                      <a:noAutofit/>
                    </a:bodyPr>
                    <a:p>
                      <a:endParaRPr b="0" lang="ru-RU" sz="18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90000" marR="9000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729fcf"/>
                    </a:solidFill>
                  </a:tcPr>
                </a:tc>
                <a:tc hMerge="1">
                  <a:txBody>
                    <a:bodyPr lIns="90000" rIns="90000" tIns="45000" bIns="45000" anchor="t">
                      <a:noAutofit/>
                    </a:bodyPr>
                    <a:p>
                      <a:endParaRPr b="0" lang="ru-RU" sz="18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90000" marR="9000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729fcf"/>
                    </a:solidFill>
                  </a:tcPr>
                </a:tc>
                <a:tc hMerge="1">
                  <a:txBody>
                    <a:bodyPr lIns="90000" rIns="90000" tIns="45000" bIns="45000" anchor="t">
                      <a:noAutofit/>
                    </a:bodyPr>
                    <a:p>
                      <a:endParaRPr b="0" lang="ru-RU" sz="18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90000" marR="9000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729fcf"/>
                    </a:solidFill>
                  </a:tcPr>
                </a:tc>
                <a:tc hMerge="1">
                  <a:txBody>
                    <a:bodyPr lIns="90000" rIns="90000" tIns="45000" bIns="45000" anchor="t">
                      <a:noAutofit/>
                    </a:bodyPr>
                    <a:p>
                      <a:endParaRPr b="0" lang="ru-RU" sz="18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90000" marR="9000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729fcf"/>
                    </a:solidFill>
                  </a:tcPr>
                </a:tc>
                <a:tc hMerge="1">
                  <a:txBody>
                    <a:bodyPr lIns="90000" rIns="90000" tIns="45000" bIns="45000" anchor="t">
                      <a:noAutofit/>
                    </a:bodyPr>
                    <a:p>
                      <a:endParaRPr b="0" lang="ru-RU" sz="18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90000" marR="9000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729fcf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88" name=""/>
          <p:cNvGraphicFramePr/>
          <p:nvPr/>
        </p:nvGraphicFramePr>
        <p:xfrm>
          <a:off x="0" y="2570040"/>
          <a:ext cx="12191400" cy="4253760"/>
        </p:xfrm>
        <a:graphic>
          <a:graphicData uri="http://schemas.openxmlformats.org/drawingml/2006/table">
            <a:tbl>
              <a:tblPr/>
              <a:tblGrid>
                <a:gridCol w="273960"/>
                <a:gridCol w="4159440"/>
                <a:gridCol w="1166040"/>
                <a:gridCol w="1144080"/>
                <a:gridCol w="1924200"/>
                <a:gridCol w="2509560"/>
                <a:gridCol w="1014480"/>
              </a:tblGrid>
              <a:tr h="579960">
                <a:tc>
                  <a:txBody>
                    <a:bodyPr lIns="36000" rIns="36000" anchor="t"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1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Просмотр тематических мультфильмов по финансовой грамотности.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дети дошкольного возраста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 07.09–11.09.2026 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Дошкольные учрежде-ния: старшие и подго-товительные группы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Дошкольные учреждения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</a:pPr>
                      <a:endParaRPr b="0" lang="ru-RU" sz="18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</a:tr>
              <a:tr h="918360">
                <a:tc>
                  <a:txBody>
                    <a:bodyPr lIns="36000" rIns="36000" anchor="t"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2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Беседы на темы: «Что такое деньги, откуда они берутся и зачем они нужны»;</a:t>
                      </a:r>
                      <a:br>
                        <a:rPr sz="1200"/>
                      </a:b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- «Как приходят деньги?»;</a:t>
                      </a:r>
                      <a:br>
                        <a:rPr sz="1200"/>
                      </a:b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- «Все профессии нужны – все профессии важны» (знание профессий, какую они несут пользу). 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дети дошкольного возраста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 07.09–11.09.2026 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Дошкольные учрежде-ния: старшие и подгото-вительные группы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Дошкольные учреждения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</a:pPr>
                      <a:endParaRPr b="0" lang="ru-RU" sz="18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</a:tr>
              <a:tr h="579960">
                <a:tc>
                  <a:txBody>
                    <a:bodyPr lIns="36000" rIns="36000" anchor="t"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3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Деловая игра на тему: «Что можно купить за деньги, а что нет» 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дети дошкольного возраста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 07.09–11.09.2026 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Дошкольные учрежде-ния: старшие и подгото-вительные группы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Дошкольные учреждения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</a:pPr>
                      <a:endParaRPr b="0" lang="ru-RU" sz="18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</a:tr>
              <a:tr h="579960">
                <a:tc>
                  <a:txBody>
                    <a:bodyPr lIns="36000" rIns="36000" anchor="t"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4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Квест — игра на тему: «Страна финансов» 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дети дошкольного возраста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 07.09–11.09.2026 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Дошкольные учрежде-ния: старшие и подгото-вительные группы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Дошкольные учреждения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</a:pPr>
                      <a:endParaRPr b="0" lang="ru-RU" sz="18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</a:tr>
              <a:tr h="918360">
                <a:tc>
                  <a:txBody>
                    <a:bodyPr lIns="36000" rIns="36000" anchor="t"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5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Интерактивные образовательные занятия с элементами практикума на тему: «Финансовый квест / игра по станциям: прохождение станций («Банк», «Магазин»,</a:t>
                      </a:r>
                      <a:br>
                        <a:rPr sz="1200"/>
                      </a:b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«Инвестиции», «Кибербезопасность).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школьники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 07.09–11.09.2026 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Общеобразовательные учреждения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Общеобразовательные учреждения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</a:pPr>
                      <a:endParaRPr b="0" lang="ru-RU" sz="18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</a:tr>
              <a:tr h="579960">
                <a:tc>
                  <a:txBody>
                    <a:bodyPr lIns="36000" rIns="36000" anchor="t"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6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Школьные турниры по настольным играм: «Монополия», «Финансовый</a:t>
                      </a:r>
                      <a:br>
                        <a:rPr sz="1200"/>
                      </a:b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детектив» и другие.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школьники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 07.09–11.09.2026 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Общеобразовательные учреждения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Общеобразовательные учреждения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</a:pPr>
                      <a:endParaRPr b="0" lang="ru-RU" sz="18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</a:tr>
            </a:tbl>
          </a:graphicData>
        </a:graphic>
      </p:graphicFrame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11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9" name=""/>
          <p:cNvGraphicFramePr/>
          <p:nvPr/>
        </p:nvGraphicFramePr>
        <p:xfrm>
          <a:off x="0" y="0"/>
          <a:ext cx="12191400" cy="2990160"/>
        </p:xfrm>
        <a:graphic>
          <a:graphicData uri="http://schemas.openxmlformats.org/drawingml/2006/table">
            <a:tbl>
              <a:tblPr/>
              <a:tblGrid>
                <a:gridCol w="254880"/>
                <a:gridCol w="5266440"/>
                <a:gridCol w="1095480"/>
                <a:gridCol w="1288440"/>
                <a:gridCol w="1743840"/>
                <a:gridCol w="1708920"/>
                <a:gridCol w="833760"/>
              </a:tblGrid>
              <a:tr h="366480">
                <a:tc gridSpan="7">
                  <a:txBody>
                    <a:bodyPr lIns="36000" rIns="36000" anchor="t"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1" lang="ru-RU" sz="15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Новомосковск</a:t>
                      </a:r>
                      <a:endParaRPr b="0" lang="ru-RU" sz="15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5ce"/>
                    </a:solidFill>
                  </a:tcPr>
                </a:tc>
                <a:tc hMerge="1">
                  <a:txBody>
                    <a:bodyPr lIns="90000" rIns="90000" tIns="45000" bIns="45000" anchor="t">
                      <a:noAutofit/>
                    </a:bodyPr>
                    <a:p>
                      <a:endParaRPr b="0" lang="ru-RU" sz="18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90000" marR="9000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729fcf"/>
                    </a:solidFill>
                  </a:tcPr>
                </a:tc>
                <a:tc hMerge="1">
                  <a:txBody>
                    <a:bodyPr lIns="90000" rIns="90000" tIns="45000" bIns="45000" anchor="t">
                      <a:noAutofit/>
                    </a:bodyPr>
                    <a:p>
                      <a:endParaRPr b="0" lang="ru-RU" sz="18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90000" marR="9000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729fcf"/>
                    </a:solidFill>
                  </a:tcPr>
                </a:tc>
                <a:tc hMerge="1">
                  <a:txBody>
                    <a:bodyPr lIns="90000" rIns="90000" tIns="45000" bIns="45000" anchor="t">
                      <a:noAutofit/>
                    </a:bodyPr>
                    <a:p>
                      <a:endParaRPr b="0" lang="ru-RU" sz="18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90000" marR="9000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729fcf"/>
                    </a:solidFill>
                  </a:tcPr>
                </a:tc>
                <a:tc hMerge="1">
                  <a:txBody>
                    <a:bodyPr lIns="90000" rIns="90000" tIns="45000" bIns="45000" anchor="t">
                      <a:noAutofit/>
                    </a:bodyPr>
                    <a:p>
                      <a:endParaRPr b="0" lang="ru-RU" sz="18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90000" marR="9000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729fcf"/>
                    </a:solidFill>
                  </a:tcPr>
                </a:tc>
                <a:tc hMerge="1">
                  <a:txBody>
                    <a:bodyPr lIns="90000" rIns="90000" tIns="45000" bIns="45000" anchor="t">
                      <a:noAutofit/>
                    </a:bodyPr>
                    <a:p>
                      <a:endParaRPr b="0" lang="ru-RU" sz="18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90000" marR="9000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729fcf"/>
                    </a:solidFill>
                  </a:tcPr>
                </a:tc>
                <a:tc hMerge="1">
                  <a:txBody>
                    <a:bodyPr lIns="90000" rIns="90000" tIns="45000" bIns="45000" anchor="t">
                      <a:noAutofit/>
                    </a:bodyPr>
                    <a:p>
                      <a:endParaRPr b="0" lang="ru-RU" sz="18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90000" marR="9000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729fcf"/>
                    </a:solidFill>
                  </a:tcPr>
                </a:tc>
              </a:tr>
              <a:tr h="504000">
                <a:tc>
                  <a:txBody>
                    <a:bodyPr lIns="36000" rIns="36000" anchor="t"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7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Школьные ярмарки: дети продают поделки, выпечку или другое,</a:t>
                      </a:r>
                      <a:br>
                        <a:rPr sz="1200"/>
                      </a:b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самостоятельно рассчитывая себестоимость, цену и прибыль.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школьники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 07.09–11.09.2026 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Общеобразовательные учреждения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Общеобразовательные учреждения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</a:pPr>
                      <a:endParaRPr b="0" lang="ru-RU" sz="18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</a:tr>
              <a:tr h="555840">
                <a:tc>
                  <a:txBody>
                    <a:bodyPr lIns="36000" rIns="36000" anchor="t"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8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День безопасности - встреча с представителем банка/полиции о кибермошенничестве, квест на тему: «Осторожно, мошенники!».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школьники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 07.09–11.09.2026 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Общеобразовательные учреждения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Общеобразовательные учреждения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</a:pPr>
                      <a:endParaRPr b="0" lang="ru-RU" sz="18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</a:tr>
              <a:tr h="659160">
                <a:tc>
                  <a:txBody>
                    <a:bodyPr lIns="36000" rIns="36000" anchor="t"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9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Мастер-класс от родителей — предпринимателей: встреча с владельцем бизнеса, который объяснит, что такое аренда, себестоимость, зарплатный фонд и чистая прибыль.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школьники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 07.09–11.09.2026 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Общеобразовательные учреждения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Общеобразовательные учреждения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</a:pPr>
                      <a:endParaRPr b="0" lang="ru-RU" sz="18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</a:tr>
              <a:tr h="904680">
                <a:tc>
                  <a:txBody>
                    <a:bodyPr lIns="36000" rIns="36000" anchor="t"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10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Экскурсии в региональные отделения Банка России, музеи денег или</a:t>
                      </a:r>
                      <a:br>
                        <a:rPr sz="1200"/>
                      </a:b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коммерческие банки; лектории с приглашенными экспертами (предпринимателями, финансовыми</a:t>
                      </a:r>
                      <a:br>
                        <a:rPr sz="1200"/>
                      </a:b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консультантами) в городской библиотеке и молодежном центре.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школьники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 07.09–11.09.2026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Внешние и партнерские площадки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Общеобразовательные учреждения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</a:pPr>
                      <a:endParaRPr b="0" lang="ru-RU" sz="18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</a:tr>
            </a:tbl>
          </a:graphicData>
        </a:graphic>
      </p:graphicFrame>
      <p:graphicFrame>
        <p:nvGraphicFramePr>
          <p:cNvPr id="90" name=""/>
          <p:cNvGraphicFramePr/>
          <p:nvPr/>
        </p:nvGraphicFramePr>
        <p:xfrm>
          <a:off x="-3600" y="2990520"/>
          <a:ext cx="12191400" cy="1869120"/>
        </p:xfrm>
        <a:graphic>
          <a:graphicData uri="http://schemas.openxmlformats.org/drawingml/2006/table">
            <a:tbl>
              <a:tblPr/>
              <a:tblGrid>
                <a:gridCol w="270720"/>
                <a:gridCol w="5369040"/>
                <a:gridCol w="1118520"/>
                <a:gridCol w="1267200"/>
                <a:gridCol w="1739160"/>
                <a:gridCol w="1542960"/>
                <a:gridCol w="884160"/>
              </a:tblGrid>
              <a:tr h="362160">
                <a:tc gridSpan="7">
                  <a:txBody>
                    <a:bodyPr lIns="36000" rIns="36000" anchor="t"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1" lang="ru-RU" sz="15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Одоевский район</a:t>
                      </a:r>
                      <a:endParaRPr b="0" lang="ru-RU" sz="15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5ce"/>
                    </a:solidFill>
                  </a:tcPr>
                </a:tc>
                <a:tc hMerge="1">
                  <a:txBody>
                    <a:bodyPr lIns="90000" rIns="90000" tIns="45000" bIns="45000" anchor="t">
                      <a:noAutofit/>
                    </a:bodyPr>
                    <a:p>
                      <a:endParaRPr b="0" lang="ru-RU" sz="18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90000" marR="9000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729fcf"/>
                    </a:solidFill>
                  </a:tcPr>
                </a:tc>
                <a:tc hMerge="1">
                  <a:txBody>
                    <a:bodyPr lIns="90000" rIns="90000" tIns="45000" bIns="45000" anchor="t">
                      <a:noAutofit/>
                    </a:bodyPr>
                    <a:p>
                      <a:endParaRPr b="0" lang="ru-RU" sz="18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90000" marR="9000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729fcf"/>
                    </a:solidFill>
                  </a:tcPr>
                </a:tc>
                <a:tc hMerge="1">
                  <a:txBody>
                    <a:bodyPr lIns="90000" rIns="90000" tIns="45000" bIns="45000" anchor="t">
                      <a:noAutofit/>
                    </a:bodyPr>
                    <a:p>
                      <a:endParaRPr b="0" lang="ru-RU" sz="18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90000" marR="9000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729fcf"/>
                    </a:solidFill>
                  </a:tcPr>
                </a:tc>
                <a:tc hMerge="1">
                  <a:txBody>
                    <a:bodyPr lIns="90000" rIns="90000" tIns="45000" bIns="45000" anchor="t">
                      <a:noAutofit/>
                    </a:bodyPr>
                    <a:p>
                      <a:endParaRPr b="0" lang="ru-RU" sz="18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90000" marR="9000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729fcf"/>
                    </a:solidFill>
                  </a:tcPr>
                </a:tc>
                <a:tc hMerge="1">
                  <a:txBody>
                    <a:bodyPr lIns="90000" rIns="90000" tIns="45000" bIns="45000" anchor="t">
                      <a:noAutofit/>
                    </a:bodyPr>
                    <a:p>
                      <a:endParaRPr b="0" lang="ru-RU" sz="18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90000" marR="9000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729fcf"/>
                    </a:solidFill>
                  </a:tcPr>
                </a:tc>
                <a:tc hMerge="1">
                  <a:txBody>
                    <a:bodyPr lIns="90000" rIns="90000" tIns="45000" bIns="45000" anchor="t">
                      <a:noAutofit/>
                    </a:bodyPr>
                    <a:p>
                      <a:endParaRPr b="0" lang="ru-RU" sz="18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90000" marR="9000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729fcf"/>
                    </a:solidFill>
                  </a:tcPr>
                </a:tc>
              </a:tr>
              <a:tr h="1137600">
                <a:tc>
                  <a:txBody>
                    <a:bodyPr lIns="36000" rIns="36000" anchor="t"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1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Обучающие лекции с использованием тематического материала, уроки - викторины, квест - игры по финансовой грамотности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школьники, студенты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 07.09–11.09.2026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Общеобразовательные учреждения, профессиональные училища, молодежные центры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Общеобразовательные учреждения, профессиональные училища, молодежные центры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</a:pPr>
                      <a:endParaRPr b="0" lang="ru-RU" sz="18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</a:tr>
              <a:tr h="369360">
                <a:tc gridSpan="7">
                  <a:txBody>
                    <a:bodyPr lIns="36000" rIns="36000" anchor="t"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1" lang="ru-RU" sz="15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Плавский район</a:t>
                      </a:r>
                      <a:endParaRPr b="0" lang="ru-RU" sz="15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5ce"/>
                    </a:solidFill>
                  </a:tcPr>
                </a:tc>
                <a:tc hMerge="1">
                  <a:txBody>
                    <a:bodyPr lIns="90000" rIns="90000" tIns="45000" bIns="45000" anchor="t">
                      <a:noAutofit/>
                    </a:bodyPr>
                    <a:p>
                      <a:endParaRPr b="0" lang="ru-RU" sz="18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90000" marR="9000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729fcf"/>
                    </a:solidFill>
                  </a:tcPr>
                </a:tc>
                <a:tc hMerge="1">
                  <a:txBody>
                    <a:bodyPr lIns="90000" rIns="90000" tIns="45000" bIns="45000" anchor="t">
                      <a:noAutofit/>
                    </a:bodyPr>
                    <a:p>
                      <a:endParaRPr b="0" lang="ru-RU" sz="18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90000" marR="9000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729fcf"/>
                    </a:solidFill>
                  </a:tcPr>
                </a:tc>
                <a:tc hMerge="1">
                  <a:txBody>
                    <a:bodyPr lIns="90000" rIns="90000" tIns="45000" bIns="45000" anchor="t">
                      <a:noAutofit/>
                    </a:bodyPr>
                    <a:p>
                      <a:endParaRPr b="0" lang="ru-RU" sz="18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90000" marR="9000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729fcf"/>
                    </a:solidFill>
                  </a:tcPr>
                </a:tc>
                <a:tc hMerge="1">
                  <a:txBody>
                    <a:bodyPr lIns="90000" rIns="90000" tIns="45000" bIns="45000" anchor="t">
                      <a:noAutofit/>
                    </a:bodyPr>
                    <a:p>
                      <a:endParaRPr b="0" lang="ru-RU" sz="18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90000" marR="9000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729fcf"/>
                    </a:solidFill>
                  </a:tcPr>
                </a:tc>
                <a:tc hMerge="1">
                  <a:txBody>
                    <a:bodyPr lIns="90000" rIns="90000" tIns="45000" bIns="45000" anchor="t">
                      <a:noAutofit/>
                    </a:bodyPr>
                    <a:p>
                      <a:endParaRPr b="0" lang="ru-RU" sz="18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90000" marR="9000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729fcf"/>
                    </a:solidFill>
                  </a:tcPr>
                </a:tc>
                <a:tc hMerge="1">
                  <a:txBody>
                    <a:bodyPr lIns="90000" rIns="90000" tIns="45000" bIns="45000" anchor="t">
                      <a:noAutofit/>
                    </a:bodyPr>
                    <a:p>
                      <a:endParaRPr b="0" lang="ru-RU" sz="18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90000" marR="9000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729fcf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91" name=""/>
          <p:cNvGraphicFramePr/>
          <p:nvPr/>
        </p:nvGraphicFramePr>
        <p:xfrm>
          <a:off x="0" y="4859640"/>
          <a:ext cx="12191760" cy="2023560"/>
        </p:xfrm>
        <a:graphic>
          <a:graphicData uri="http://schemas.openxmlformats.org/drawingml/2006/table">
            <a:tbl>
              <a:tblPr/>
              <a:tblGrid>
                <a:gridCol w="304560"/>
                <a:gridCol w="5322960"/>
                <a:gridCol w="1118520"/>
                <a:gridCol w="1284480"/>
                <a:gridCol w="1712880"/>
                <a:gridCol w="1521000"/>
                <a:gridCol w="927720"/>
              </a:tblGrid>
              <a:tr h="-1386000">
                <a:tc>
                  <a:txBody>
                    <a:bodyPr lIns="36000" rIns="36000" anchor="t"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1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Спектакль — интерактив «Приключения Тульского Пряника в стране Финансов»; конкурс рисунков и комиксов «Денежка будущего»; настольная игротека «Гномы — экономисты»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Школьники 1-4 классы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 07.09–11.09.2026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Общеобразовательные учреждения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Общеобразовательные учреждения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</a:pPr>
                      <a:endParaRPr b="0" lang="ru-RU" sz="18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</a:tr>
              <a:tr h="655560">
                <a:tc>
                  <a:txBody>
                    <a:bodyPr lIns="36000" rIns="36000" anchor="t"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2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Квест — комната (или выездной квест) «Финансовый детектив: Код безопасности»; Мастер-класс «Моя первая банковская карта»; Кинолекторий «Экономика в мультфильмах»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Школьники 5-8 классы 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 07.09–11.09.2026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Общеобразовательные учреждения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Общеобразовательные учреждения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</a:pPr>
                      <a:endParaRPr b="0" lang="ru-RU" sz="18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</a:tr>
              <a:tr h="738360">
                <a:tc>
                  <a:txBody>
                    <a:bodyPr lIns="36000" rIns="36000" anchor="t"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3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Интерактивный лекторий «Нейросети на службе мошенников: как распознать дипфэйк»; Деловая игра «Инвестиционный баттл: Акции vs Вклады»; Воркшоп «ЕГЭ по обществознанию: щелкаем задачи по экономике»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Школьники 9-11 классы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 07.09–11.09.2026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Общеобразовательные учреждения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Общеобразовательные учреждения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</a:pPr>
                      <a:endParaRPr b="0" lang="ru-RU" sz="18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</a:tr>
            </a:tbl>
          </a:graphicData>
        </a:graphic>
      </p:graphicFrame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12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92" name=""/>
          <p:cNvGraphicFramePr/>
          <p:nvPr/>
        </p:nvGraphicFramePr>
        <p:xfrm>
          <a:off x="79920" y="57600"/>
          <a:ext cx="12075120" cy="6810840"/>
        </p:xfrm>
        <a:graphic>
          <a:graphicData uri="http://schemas.openxmlformats.org/drawingml/2006/table">
            <a:tbl>
              <a:tblPr/>
              <a:tblGrid>
                <a:gridCol w="360000"/>
                <a:gridCol w="3913200"/>
                <a:gridCol w="1756440"/>
                <a:gridCol w="1433160"/>
                <a:gridCol w="1896120"/>
                <a:gridCol w="1922400"/>
                <a:gridCol w="794160"/>
              </a:tblGrid>
              <a:tr h="396720">
                <a:tc gridSpan="7">
                  <a:txBody>
                    <a:bodyPr lIns="36000" rIns="36000" anchor="t"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1" lang="ru-RU" sz="15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АМО Славный</a:t>
                      </a:r>
                      <a:endParaRPr b="0" lang="ru-RU" sz="15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5ce"/>
                    </a:solidFill>
                  </a:tcPr>
                </a:tc>
                <a:tc hMerge="1">
                  <a:txBody>
                    <a:bodyPr lIns="90000" rIns="90000" tIns="45000" bIns="45000" anchor="t">
                      <a:noAutofit/>
                    </a:bodyPr>
                    <a:p>
                      <a:endParaRPr b="0" lang="ru-RU" sz="18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90000" marR="9000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729fcf"/>
                    </a:solidFill>
                  </a:tcPr>
                </a:tc>
                <a:tc hMerge="1">
                  <a:txBody>
                    <a:bodyPr lIns="90000" rIns="90000" tIns="45000" bIns="45000" anchor="t">
                      <a:noAutofit/>
                    </a:bodyPr>
                    <a:p>
                      <a:endParaRPr b="0" lang="ru-RU" sz="18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90000" marR="9000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729fcf"/>
                    </a:solidFill>
                  </a:tcPr>
                </a:tc>
                <a:tc hMerge="1">
                  <a:txBody>
                    <a:bodyPr lIns="90000" rIns="90000" tIns="45000" bIns="45000" anchor="t">
                      <a:noAutofit/>
                    </a:bodyPr>
                    <a:p>
                      <a:endParaRPr b="0" lang="ru-RU" sz="18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90000" marR="9000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729fcf"/>
                    </a:solidFill>
                  </a:tcPr>
                </a:tc>
                <a:tc hMerge="1">
                  <a:txBody>
                    <a:bodyPr lIns="90000" rIns="90000" tIns="45000" bIns="45000" anchor="t">
                      <a:noAutofit/>
                    </a:bodyPr>
                    <a:p>
                      <a:endParaRPr b="0" lang="ru-RU" sz="18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90000" marR="9000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729fcf"/>
                    </a:solidFill>
                  </a:tcPr>
                </a:tc>
                <a:tc hMerge="1">
                  <a:txBody>
                    <a:bodyPr lIns="90000" rIns="90000" tIns="45000" bIns="45000" anchor="t">
                      <a:noAutofit/>
                    </a:bodyPr>
                    <a:p>
                      <a:endParaRPr b="0" lang="ru-RU" sz="18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90000" marR="9000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729fcf"/>
                    </a:solidFill>
                  </a:tcPr>
                </a:tc>
                <a:tc hMerge="1">
                  <a:txBody>
                    <a:bodyPr lIns="90000" rIns="90000" tIns="45000" bIns="45000" anchor="t">
                      <a:noAutofit/>
                    </a:bodyPr>
                    <a:p>
                      <a:endParaRPr b="0" lang="ru-RU" sz="18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90000" marR="9000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729fcf"/>
                    </a:solidFill>
                  </a:tcPr>
                </a:tc>
              </a:tr>
              <a:tr h="515880">
                <a:tc>
                  <a:txBody>
                    <a:bodyPr lIns="36000" rIns="36000" anchor="t"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1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Классный час на тему: «Что значит быть финансово грамотным» 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Школьники 1-4 классы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 07.09–11.09.2026 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Общеобразовательные учреждения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Общеобразовательные учреждения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endParaRPr b="0" lang="ru-RU" sz="18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</a:tr>
              <a:tr h="410760">
                <a:tc>
                  <a:txBody>
                    <a:bodyPr lIns="36000" rIns="36000" anchor="t"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2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Классный час на тему: «Дипфейки и финансовое мошенничество» 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Школьники 5-8 классы 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 07.09–11.09.2026 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Общеобразовательные учреждения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Общеобразовательные учреждения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endParaRPr b="0" lang="ru-RU" sz="18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</a:tr>
              <a:tr h="410760">
                <a:tc>
                  <a:txBody>
                    <a:bodyPr lIns="36000" rIns="36000" anchor="t"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3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Классный час «Финансовая безопасность» 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Школьники 9-11 классы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 07.09–11.09.2026 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Общеобразовательные учреждения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Общеобразовательные учреждения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endParaRPr b="0" lang="ru-RU" sz="18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</a:tr>
              <a:tr h="419040">
                <a:tc gridSpan="7">
                  <a:txBody>
                    <a:bodyPr lIns="36000" rIns="36000" anchor="t"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1" lang="ru-RU" sz="15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 Суворовский район</a:t>
                      </a:r>
                      <a:endParaRPr b="0" lang="ru-RU" sz="15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5ce"/>
                    </a:solidFill>
                  </a:tcPr>
                </a:tc>
                <a:tc hMerge="1">
                  <a:txBody>
                    <a:bodyPr lIns="90000" rIns="90000" tIns="45000" bIns="45000" anchor="t">
                      <a:noAutofit/>
                    </a:bodyPr>
                    <a:p>
                      <a:endParaRPr b="0" lang="ru-RU" sz="18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90000" marR="9000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729fcf"/>
                    </a:solidFill>
                  </a:tcPr>
                </a:tc>
                <a:tc hMerge="1">
                  <a:txBody>
                    <a:bodyPr lIns="90000" rIns="90000" tIns="45000" bIns="45000" anchor="t">
                      <a:noAutofit/>
                    </a:bodyPr>
                    <a:p>
                      <a:endParaRPr b="0" lang="ru-RU" sz="18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90000" marR="9000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729fcf"/>
                    </a:solidFill>
                  </a:tcPr>
                </a:tc>
                <a:tc hMerge="1">
                  <a:txBody>
                    <a:bodyPr lIns="90000" rIns="90000" tIns="45000" bIns="45000" anchor="t">
                      <a:noAutofit/>
                    </a:bodyPr>
                    <a:p>
                      <a:endParaRPr b="0" lang="ru-RU" sz="18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90000" marR="9000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729fcf"/>
                    </a:solidFill>
                  </a:tcPr>
                </a:tc>
                <a:tc hMerge="1">
                  <a:txBody>
                    <a:bodyPr lIns="90000" rIns="90000" tIns="45000" bIns="45000" anchor="t">
                      <a:noAutofit/>
                    </a:bodyPr>
                    <a:p>
                      <a:endParaRPr b="0" lang="ru-RU" sz="18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90000" marR="9000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729fcf"/>
                    </a:solidFill>
                  </a:tcPr>
                </a:tc>
                <a:tc hMerge="1">
                  <a:txBody>
                    <a:bodyPr lIns="90000" rIns="90000" tIns="45000" bIns="45000" anchor="t">
                      <a:noAutofit/>
                    </a:bodyPr>
                    <a:p>
                      <a:endParaRPr b="0" lang="ru-RU" sz="18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90000" marR="9000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729fcf"/>
                    </a:solidFill>
                  </a:tcPr>
                </a:tc>
                <a:tc hMerge="1">
                  <a:txBody>
                    <a:bodyPr lIns="90000" rIns="90000" tIns="45000" bIns="45000" anchor="t">
                      <a:noAutofit/>
                    </a:bodyPr>
                    <a:p>
                      <a:endParaRPr b="0" lang="ru-RU" sz="18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90000" marR="9000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729fcf"/>
                    </a:solidFill>
                  </a:tcPr>
                </a:tc>
              </a:tr>
              <a:tr h="550800">
                <a:tc>
                  <a:txBody>
                    <a:bodyPr lIns="36000" rIns="36000" anchor="t"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1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Уроки по финансовой грамотности с приглашением представителей банков, расположенных на территории района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школьники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 07.09–11.09.2026 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Общеобразовательные учреждения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Общеобразовательные учреждения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endParaRPr b="0" lang="ru-RU" sz="18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</a:tr>
              <a:tr h="355320">
                <a:tc gridSpan="7">
                  <a:txBody>
                    <a:bodyPr lIns="36000" rIns="36000" anchor="t"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1" lang="ru-RU" sz="15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Тепло — Огаревский район</a:t>
                      </a:r>
                      <a:endParaRPr b="0" lang="ru-RU" sz="15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5ce"/>
                    </a:solidFill>
                  </a:tcPr>
                </a:tc>
                <a:tc hMerge="1">
                  <a:txBody>
                    <a:bodyPr lIns="90000" rIns="90000" tIns="45000" bIns="45000" anchor="t">
                      <a:noAutofit/>
                    </a:bodyPr>
                    <a:p>
                      <a:endParaRPr b="0" lang="ru-RU" sz="18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90000" marR="9000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729fcf"/>
                    </a:solidFill>
                  </a:tcPr>
                </a:tc>
                <a:tc hMerge="1">
                  <a:txBody>
                    <a:bodyPr lIns="90000" rIns="90000" tIns="45000" bIns="45000" anchor="t">
                      <a:noAutofit/>
                    </a:bodyPr>
                    <a:p>
                      <a:endParaRPr b="0" lang="ru-RU" sz="18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90000" marR="9000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729fcf"/>
                    </a:solidFill>
                  </a:tcPr>
                </a:tc>
                <a:tc hMerge="1">
                  <a:txBody>
                    <a:bodyPr lIns="90000" rIns="90000" tIns="45000" bIns="45000" anchor="t">
                      <a:noAutofit/>
                    </a:bodyPr>
                    <a:p>
                      <a:endParaRPr b="0" lang="ru-RU" sz="18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90000" marR="9000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729fcf"/>
                    </a:solidFill>
                  </a:tcPr>
                </a:tc>
                <a:tc hMerge="1">
                  <a:txBody>
                    <a:bodyPr lIns="90000" rIns="90000" tIns="45000" bIns="45000" anchor="t">
                      <a:noAutofit/>
                    </a:bodyPr>
                    <a:p>
                      <a:endParaRPr b="0" lang="ru-RU" sz="18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90000" marR="9000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729fcf"/>
                    </a:solidFill>
                  </a:tcPr>
                </a:tc>
                <a:tc hMerge="1">
                  <a:txBody>
                    <a:bodyPr lIns="90000" rIns="90000" tIns="45000" bIns="45000" anchor="t">
                      <a:noAutofit/>
                    </a:bodyPr>
                    <a:p>
                      <a:endParaRPr b="0" lang="ru-RU" sz="18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90000" marR="9000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729fcf"/>
                    </a:solidFill>
                  </a:tcPr>
                </a:tc>
                <a:tc hMerge="1">
                  <a:txBody>
                    <a:bodyPr lIns="90000" rIns="90000" tIns="45000" bIns="45000" anchor="t">
                      <a:noAutofit/>
                    </a:bodyPr>
                    <a:p>
                      <a:endParaRPr b="0" lang="ru-RU" sz="18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90000" marR="9000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729fcf"/>
                    </a:solidFill>
                  </a:tcPr>
                </a:tc>
              </a:tr>
              <a:tr h="515520">
                <a:tc>
                  <a:txBody>
                    <a:bodyPr lIns="36000" rIns="36000" anchor="t"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1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Сюжетно — ролевая игра на тему: «Магазин» 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дети дошкольного возраста и школьники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 07.09–11.09.2026 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Общеобразовательные и дошкольные учреждения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Общеобразовательные учреждения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endParaRPr b="0" lang="ru-RU" sz="18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</a:tr>
              <a:tr h="366840">
                <a:tc>
                  <a:txBody>
                    <a:bodyPr lIns="36000" rIns="36000" anchor="t"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2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Деловая игра на ему: «Семейный бюджет»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школьники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 07.09–11.09.2026 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Общеобразовательные учреждения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Общеобразовательные учреждения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endParaRPr b="0" lang="ru-RU" sz="18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</a:tr>
              <a:tr h="579960">
                <a:tc>
                  <a:txBody>
                    <a:bodyPr lIns="36000" rIns="36000" anchor="t"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3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Оформление инфостенда и проведение родительского собрания на тему: «Как обсуждать финансы с ребенком»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взрослое население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 07.09–11.09.2026 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Общеобразовательные учреждения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Общеобразовательные учреждения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endParaRPr b="0" lang="ru-RU" sz="18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</a:tr>
              <a:tr h="328680">
                <a:tc gridSpan="7">
                  <a:txBody>
                    <a:bodyPr lIns="36000" rIns="36000" anchor="t"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1" lang="ru-RU" sz="15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АМО Тула</a:t>
                      </a:r>
                      <a:endParaRPr b="0" lang="ru-RU" sz="15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5ce"/>
                    </a:solidFill>
                  </a:tcPr>
                </a:tc>
                <a:tc hMerge="1">
                  <a:txBody>
                    <a:bodyPr lIns="90000" rIns="90000" tIns="45000" bIns="45000" anchor="t">
                      <a:noAutofit/>
                    </a:bodyPr>
                    <a:p>
                      <a:endParaRPr b="0" lang="ru-RU" sz="18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90000" marR="9000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729fcf"/>
                    </a:solidFill>
                  </a:tcPr>
                </a:tc>
                <a:tc hMerge="1">
                  <a:txBody>
                    <a:bodyPr lIns="90000" rIns="90000" tIns="45000" bIns="45000" anchor="t">
                      <a:noAutofit/>
                    </a:bodyPr>
                    <a:p>
                      <a:endParaRPr b="0" lang="ru-RU" sz="18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90000" marR="9000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729fcf"/>
                    </a:solidFill>
                  </a:tcPr>
                </a:tc>
                <a:tc hMerge="1">
                  <a:txBody>
                    <a:bodyPr lIns="90000" rIns="90000" tIns="45000" bIns="45000" anchor="t">
                      <a:noAutofit/>
                    </a:bodyPr>
                    <a:p>
                      <a:endParaRPr b="0" lang="ru-RU" sz="18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90000" marR="9000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729fcf"/>
                    </a:solidFill>
                  </a:tcPr>
                </a:tc>
                <a:tc hMerge="1">
                  <a:txBody>
                    <a:bodyPr lIns="90000" rIns="90000" tIns="45000" bIns="45000" anchor="t">
                      <a:noAutofit/>
                    </a:bodyPr>
                    <a:p>
                      <a:endParaRPr b="0" lang="ru-RU" sz="18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90000" marR="9000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729fcf"/>
                    </a:solidFill>
                  </a:tcPr>
                </a:tc>
                <a:tc hMerge="1">
                  <a:txBody>
                    <a:bodyPr lIns="90000" rIns="90000" tIns="45000" bIns="45000" anchor="t">
                      <a:noAutofit/>
                    </a:bodyPr>
                    <a:p>
                      <a:endParaRPr b="0" lang="ru-RU" sz="18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90000" marR="9000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729fcf"/>
                    </a:solidFill>
                  </a:tcPr>
                </a:tc>
                <a:tc hMerge="1">
                  <a:txBody>
                    <a:bodyPr lIns="90000" rIns="90000" tIns="45000" bIns="45000" anchor="t">
                      <a:noAutofit/>
                    </a:bodyPr>
                    <a:p>
                      <a:endParaRPr b="0" lang="ru-RU" sz="18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90000" marR="9000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729fcf"/>
                    </a:solidFill>
                  </a:tcPr>
                </a:tc>
              </a:tr>
              <a:tr h="550440">
                <a:tc>
                  <a:txBody>
                    <a:bodyPr lIns="36000" rIns="36000" anchor="t"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1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Проведение уроков финансовой грамотности с участием представителей банков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школьники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 07.09–11.09.2026 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Общеобразовательные учреждения г. Тулы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Общеобразовательные учреждения г. Тулы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endParaRPr b="0" lang="ru-RU" sz="18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</a:tr>
              <a:tr h="0">
                <a:tc gridSpan="7">
                  <a:txBody>
                    <a:bodyPr lIns="36000" rIns="36000" anchor="t"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1" lang="ru-RU" sz="15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Узловский район</a:t>
                      </a:r>
                      <a:endParaRPr b="0" lang="ru-RU" sz="15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5ce"/>
                    </a:solidFill>
                  </a:tcPr>
                </a:tc>
                <a:tc hMerge="1">
                  <a:txBody>
                    <a:bodyPr lIns="90000" rIns="90000" tIns="45000" bIns="45000" anchor="t">
                      <a:noAutofit/>
                    </a:bodyPr>
                    <a:p>
                      <a:endParaRPr b="0" lang="ru-RU" sz="18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90000" marR="9000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729fcf"/>
                    </a:solidFill>
                  </a:tcPr>
                </a:tc>
                <a:tc hMerge="1">
                  <a:txBody>
                    <a:bodyPr lIns="90000" rIns="90000" tIns="45000" bIns="45000" anchor="t">
                      <a:noAutofit/>
                    </a:bodyPr>
                    <a:p>
                      <a:endParaRPr b="0" lang="ru-RU" sz="18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90000" marR="9000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729fcf"/>
                    </a:solidFill>
                  </a:tcPr>
                </a:tc>
                <a:tc hMerge="1">
                  <a:txBody>
                    <a:bodyPr lIns="90000" rIns="90000" tIns="45000" bIns="45000" anchor="t">
                      <a:noAutofit/>
                    </a:bodyPr>
                    <a:p>
                      <a:endParaRPr b="0" lang="ru-RU" sz="18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90000" marR="9000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729fcf"/>
                    </a:solidFill>
                  </a:tcPr>
                </a:tc>
                <a:tc hMerge="1">
                  <a:txBody>
                    <a:bodyPr lIns="90000" rIns="90000" tIns="45000" bIns="45000" anchor="t">
                      <a:noAutofit/>
                    </a:bodyPr>
                    <a:p>
                      <a:endParaRPr b="0" lang="ru-RU" sz="18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90000" marR="9000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729fcf"/>
                    </a:solidFill>
                  </a:tcPr>
                </a:tc>
                <a:tc hMerge="1">
                  <a:txBody>
                    <a:bodyPr lIns="90000" rIns="90000" tIns="45000" bIns="45000" anchor="t">
                      <a:noAutofit/>
                    </a:bodyPr>
                    <a:p>
                      <a:endParaRPr b="0" lang="ru-RU" sz="18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90000" marR="9000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729fcf"/>
                    </a:solidFill>
                  </a:tcPr>
                </a:tc>
                <a:tc hMerge="1">
                  <a:txBody>
                    <a:bodyPr lIns="90000" rIns="90000" tIns="45000" bIns="45000" anchor="t">
                      <a:noAutofit/>
                    </a:bodyPr>
                    <a:p>
                      <a:endParaRPr b="0" lang="ru-RU" sz="18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90000" marR="9000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729fcf"/>
                    </a:solidFill>
                  </a:tcPr>
                </a:tc>
              </a:tr>
              <a:tr h="0">
                <a:tc>
                  <a:txBody>
                    <a:bodyPr lIns="36000" rIns="36000" anchor="t"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1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Уроки по финансовой грамотности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школьники, взрослое население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 07.09–11.09.2026 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26 общеобразовательных учреждений, учреждений культуры и молодежной политики МО Узловский район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общеобразовательные учреждения, учреждения культуры и молодежной политики МО Узловский район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endParaRPr b="0" lang="ru-RU" sz="18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</a:tr>
            </a:tbl>
          </a:graphicData>
        </a:graphic>
      </p:graphicFrame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13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93" name=""/>
          <p:cNvGraphicFramePr/>
          <p:nvPr/>
        </p:nvGraphicFramePr>
        <p:xfrm>
          <a:off x="0" y="0"/>
          <a:ext cx="12191760" cy="6976800"/>
        </p:xfrm>
        <a:graphic>
          <a:graphicData uri="http://schemas.openxmlformats.org/drawingml/2006/table">
            <a:tbl>
              <a:tblPr/>
              <a:tblGrid>
                <a:gridCol w="353520"/>
                <a:gridCol w="4332240"/>
                <a:gridCol w="1511640"/>
                <a:gridCol w="1334880"/>
                <a:gridCol w="1706400"/>
                <a:gridCol w="2112840"/>
                <a:gridCol w="840600"/>
              </a:tblGrid>
              <a:tr h="331200">
                <a:tc gridSpan="7">
                  <a:txBody>
                    <a:bodyPr lIns="36000" rIns="36000" anchor="t"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1" lang="ru-RU" sz="15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Чернский район</a:t>
                      </a:r>
                      <a:endParaRPr b="0" lang="ru-RU" sz="15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5ce"/>
                    </a:solidFill>
                  </a:tcPr>
                </a:tc>
                <a:tc hMerge="1">
                  <a:txBody>
                    <a:bodyPr lIns="90000" rIns="90000" tIns="45000" bIns="45000" anchor="t">
                      <a:noAutofit/>
                    </a:bodyPr>
                    <a:p>
                      <a:endParaRPr b="0" lang="ru-RU" sz="18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90000" marR="9000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729fcf"/>
                    </a:solidFill>
                  </a:tcPr>
                </a:tc>
                <a:tc hMerge="1">
                  <a:txBody>
                    <a:bodyPr lIns="90000" rIns="90000" tIns="45000" bIns="45000" anchor="t">
                      <a:noAutofit/>
                    </a:bodyPr>
                    <a:p>
                      <a:endParaRPr b="0" lang="ru-RU" sz="18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90000" marR="9000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729fcf"/>
                    </a:solidFill>
                  </a:tcPr>
                </a:tc>
                <a:tc hMerge="1">
                  <a:txBody>
                    <a:bodyPr lIns="90000" rIns="90000" tIns="45000" bIns="45000" anchor="t">
                      <a:noAutofit/>
                    </a:bodyPr>
                    <a:p>
                      <a:endParaRPr b="0" lang="ru-RU" sz="18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90000" marR="9000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729fcf"/>
                    </a:solidFill>
                  </a:tcPr>
                </a:tc>
                <a:tc hMerge="1">
                  <a:txBody>
                    <a:bodyPr lIns="90000" rIns="90000" tIns="45000" bIns="45000" anchor="t">
                      <a:noAutofit/>
                    </a:bodyPr>
                    <a:p>
                      <a:endParaRPr b="0" lang="ru-RU" sz="18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90000" marR="9000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729fcf"/>
                    </a:solidFill>
                  </a:tcPr>
                </a:tc>
                <a:tc hMerge="1">
                  <a:txBody>
                    <a:bodyPr lIns="90000" rIns="90000" tIns="45000" bIns="45000" anchor="t">
                      <a:noAutofit/>
                    </a:bodyPr>
                    <a:p>
                      <a:endParaRPr b="0" lang="ru-RU" sz="18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90000" marR="9000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729fcf"/>
                    </a:solidFill>
                  </a:tcPr>
                </a:tc>
                <a:tc hMerge="1">
                  <a:txBody>
                    <a:bodyPr lIns="90000" rIns="90000" tIns="45000" bIns="45000" anchor="t">
                      <a:noAutofit/>
                    </a:bodyPr>
                    <a:p>
                      <a:endParaRPr b="0" lang="ru-RU" sz="18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90000" marR="9000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729fcf"/>
                    </a:solidFill>
                  </a:tcPr>
                </a:tc>
              </a:tr>
              <a:tr h="471240">
                <a:tc>
                  <a:txBody>
                    <a:bodyPr lIns="36000" rIns="36000" anchor="t"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1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Просмотр мультфильмов по финансовой грамотности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дети дошкольного возраста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 07.09–11.09.2026 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 Дошкольные учреждения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 Дошкольные учреждения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</a:pPr>
                      <a:endParaRPr b="0" lang="ru-RU" sz="18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</a:tr>
              <a:tr h="432360">
                <a:tc>
                  <a:txBody>
                    <a:bodyPr lIns="36000" rIns="36000" anchor="t"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2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Деловая игра на тему: «Что можно купить за деньги, а что нет» 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дети дошкольного возраста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 07.09–11.09.2026 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 Дошкольные учреждения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 Дошкольные учреждения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</a:pPr>
                      <a:endParaRPr b="0" lang="ru-RU" sz="18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</a:tr>
              <a:tr h="450000">
                <a:tc>
                  <a:txBody>
                    <a:bodyPr lIns="36000" rIns="36000" anchor="t"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3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 Квест — игра на тему: «Страна финансов» 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дети дошкольного возраста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 07.09–11.09.2026 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 Дошкольные учреждения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 Дошкольные учреждения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</a:pPr>
                      <a:endParaRPr b="0" lang="ru-RU" sz="18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</a:tr>
              <a:tr h="756360">
                <a:tc>
                  <a:txBody>
                    <a:bodyPr lIns="36000" rIns="36000" anchor="t"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4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Школьные турниры по настольным играм: « Монополия»,  день безопасности - встреча с представителями банка, полиции о кибермошенничестве, квест «Осторожно мошенники»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школьники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 07.09–11.09.2026 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Общеобразовательные учреждения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Общеобразовательные учреждения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</a:pPr>
                      <a:endParaRPr b="0" lang="ru-RU" sz="18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</a:tr>
              <a:tr h="756360">
                <a:tc>
                  <a:txBody>
                    <a:bodyPr lIns="36000" rIns="36000" anchor="t"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5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Лектории с приглашенными экспертами( предпринимателями, финансовыми консультантами) </a:t>
                      </a:r>
                      <a:br>
                        <a:rPr sz="1200"/>
                      </a:b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взрослое население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 07.09–11.09.2026 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Внешние и партнерские площадки (районная библиотека, молодежный центр)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районная библиотека, молодежный центр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</a:pPr>
                      <a:endParaRPr b="0" lang="ru-RU" sz="18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</a:tr>
              <a:tr h="271440">
                <a:tc gridSpan="7">
                  <a:txBody>
                    <a:bodyPr lIns="36000" rIns="36000" anchor="t"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1" lang="ru-RU" sz="15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Щекинский район</a:t>
                      </a:r>
                      <a:endParaRPr b="0" lang="ru-RU" sz="15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5ce"/>
                    </a:solidFill>
                  </a:tcPr>
                </a:tc>
                <a:tc hMerge="1">
                  <a:txBody>
                    <a:bodyPr lIns="90000" rIns="90000" tIns="45000" bIns="45000" anchor="t">
                      <a:noAutofit/>
                    </a:bodyPr>
                    <a:p>
                      <a:endParaRPr b="0" lang="ru-RU" sz="18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90000" marR="9000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729fcf"/>
                    </a:solidFill>
                  </a:tcPr>
                </a:tc>
                <a:tc hMerge="1">
                  <a:txBody>
                    <a:bodyPr lIns="90000" rIns="90000" tIns="45000" bIns="45000" anchor="t">
                      <a:noAutofit/>
                    </a:bodyPr>
                    <a:p>
                      <a:endParaRPr b="0" lang="ru-RU" sz="18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90000" marR="9000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729fcf"/>
                    </a:solidFill>
                  </a:tcPr>
                </a:tc>
                <a:tc hMerge="1">
                  <a:txBody>
                    <a:bodyPr lIns="90000" rIns="90000" tIns="45000" bIns="45000" anchor="t">
                      <a:noAutofit/>
                    </a:bodyPr>
                    <a:p>
                      <a:endParaRPr b="0" lang="ru-RU" sz="18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90000" marR="9000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729fcf"/>
                    </a:solidFill>
                  </a:tcPr>
                </a:tc>
                <a:tc hMerge="1">
                  <a:txBody>
                    <a:bodyPr lIns="90000" rIns="90000" tIns="45000" bIns="45000" anchor="t">
                      <a:noAutofit/>
                    </a:bodyPr>
                    <a:p>
                      <a:endParaRPr b="0" lang="ru-RU" sz="18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90000" marR="9000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729fcf"/>
                    </a:solidFill>
                  </a:tcPr>
                </a:tc>
                <a:tc hMerge="1">
                  <a:txBody>
                    <a:bodyPr lIns="90000" rIns="90000" tIns="45000" bIns="45000" anchor="t">
                      <a:noAutofit/>
                    </a:bodyPr>
                    <a:p>
                      <a:endParaRPr b="0" lang="ru-RU" sz="18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90000" marR="9000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729fcf"/>
                    </a:solidFill>
                  </a:tcPr>
                </a:tc>
                <a:tc hMerge="1">
                  <a:txBody>
                    <a:bodyPr lIns="90000" rIns="90000" tIns="45000" bIns="45000" anchor="t">
                      <a:noAutofit/>
                    </a:bodyPr>
                    <a:p>
                      <a:endParaRPr b="0" lang="ru-RU" sz="18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90000" marR="9000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729fcf"/>
                    </a:solidFill>
                  </a:tcPr>
                </a:tc>
              </a:tr>
              <a:tr h="756360">
                <a:tc>
                  <a:txBody>
                    <a:bodyPr lIns="36000" rIns="36000" anchor="t"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1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Лекция на тему: «Мошенники у телефона и в интернете: как обезопасить себя и близких»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взрослое население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09.09.26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МУК «Щекинская межпоселенческая центральная библиотека» 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МУК «Щекинская межпоселенческая центральная библиотека» 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</a:pPr>
                      <a:endParaRPr b="0" lang="ru-RU" sz="18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</a:tr>
              <a:tr h="585360">
                <a:tc>
                  <a:txBody>
                    <a:bodyPr lIns="36000" rIns="36000" anchor="t"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2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Познавательно — развлекательная игра по финансовой грамотности «Буратино»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школьники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08.09.26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ГУ ТО «ДСО «Первомайский дом заботы»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ГУ ТО «ДСО «Первомайский дом заботы»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</a:pPr>
                      <a:endParaRPr b="0" lang="ru-RU" sz="18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</a:tr>
              <a:tr h="294120">
                <a:tc gridSpan="7">
                  <a:txBody>
                    <a:bodyPr lIns="36000" rIns="36000" anchor="t"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1" lang="ru-RU" sz="15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Ясногорский район</a:t>
                      </a:r>
                      <a:endParaRPr b="0" lang="ru-RU" sz="15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5ce"/>
                    </a:solidFill>
                  </a:tcPr>
                </a:tc>
                <a:tc hMerge="1">
                  <a:txBody>
                    <a:bodyPr lIns="90000" rIns="90000" tIns="45000" bIns="45000" anchor="t">
                      <a:noAutofit/>
                    </a:bodyPr>
                    <a:p>
                      <a:endParaRPr b="0" lang="ru-RU" sz="18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90000" marR="9000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729fcf"/>
                    </a:solidFill>
                  </a:tcPr>
                </a:tc>
                <a:tc hMerge="1">
                  <a:txBody>
                    <a:bodyPr lIns="90000" rIns="90000" tIns="45000" bIns="45000" anchor="t">
                      <a:noAutofit/>
                    </a:bodyPr>
                    <a:p>
                      <a:endParaRPr b="0" lang="ru-RU" sz="18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90000" marR="9000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729fcf"/>
                    </a:solidFill>
                  </a:tcPr>
                </a:tc>
                <a:tc hMerge="1">
                  <a:txBody>
                    <a:bodyPr lIns="90000" rIns="90000" tIns="45000" bIns="45000" anchor="t">
                      <a:noAutofit/>
                    </a:bodyPr>
                    <a:p>
                      <a:endParaRPr b="0" lang="ru-RU" sz="18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90000" marR="9000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729fcf"/>
                    </a:solidFill>
                  </a:tcPr>
                </a:tc>
                <a:tc hMerge="1">
                  <a:txBody>
                    <a:bodyPr lIns="90000" rIns="90000" tIns="45000" bIns="45000" anchor="t">
                      <a:noAutofit/>
                    </a:bodyPr>
                    <a:p>
                      <a:endParaRPr b="0" lang="ru-RU" sz="18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90000" marR="9000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729fcf"/>
                    </a:solidFill>
                  </a:tcPr>
                </a:tc>
                <a:tc hMerge="1">
                  <a:txBody>
                    <a:bodyPr lIns="90000" rIns="90000" tIns="45000" bIns="45000" anchor="t">
                      <a:noAutofit/>
                    </a:bodyPr>
                    <a:p>
                      <a:endParaRPr b="0" lang="ru-RU" sz="18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90000" marR="9000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729fcf"/>
                    </a:solidFill>
                  </a:tcPr>
                </a:tc>
                <a:tc hMerge="1">
                  <a:txBody>
                    <a:bodyPr lIns="90000" rIns="90000" tIns="45000" bIns="45000" anchor="t">
                      <a:noAutofit/>
                    </a:bodyPr>
                    <a:p>
                      <a:endParaRPr b="0" lang="ru-RU" sz="18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90000" marR="9000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729fcf"/>
                    </a:solidFill>
                  </a:tcPr>
                </a:tc>
              </a:tr>
              <a:tr h="585360">
                <a:tc>
                  <a:txBody>
                    <a:bodyPr lIns="36000" rIns="36000" anchor="t"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1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 Сюжетно - ролевая игра на тему: «Магазин» 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дети дошкольного возраста и школьники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 07.09–11.09.2026 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Общеобразовательные и дошкольные учреждения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Общеобразовательные и дошкольные учреждения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</a:pPr>
                      <a:endParaRPr b="0" lang="ru-RU" sz="18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</a:tr>
              <a:tr h="414720">
                <a:tc>
                  <a:txBody>
                    <a:bodyPr lIns="36000" rIns="36000" anchor="t"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2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Деловая игра на тему: «Семейный бюджет» 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Школьники 5-11 классы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 07.09–11.09.2026 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Общеобразовательные учреждения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Общеобразовательные учреждения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</a:pPr>
                      <a:endParaRPr b="0" lang="ru-RU" sz="18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</a:tr>
              <a:tr h="753120">
                <a:tc>
                  <a:txBody>
                    <a:bodyPr lIns="36000" rIns="36000" anchor="t"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3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Информационные стенды, родительское собрание на тему: «Как обсуждать финансы с ребёнком»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взрослое население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 07.09–11.09.2026 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Общеобразовательные учреждения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Общеобразовательные учреждения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</a:pPr>
                      <a:endParaRPr b="0" lang="ru-RU" sz="18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</a:tr>
            </a:tbl>
          </a:graphicData>
        </a:graphic>
      </p:graphicFrame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14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94" name=""/>
          <p:cNvGraphicFramePr/>
          <p:nvPr/>
        </p:nvGraphicFramePr>
        <p:xfrm>
          <a:off x="0" y="31320"/>
          <a:ext cx="12112560" cy="6900480"/>
        </p:xfrm>
        <a:graphic>
          <a:graphicData uri="http://schemas.openxmlformats.org/drawingml/2006/table">
            <a:tbl>
              <a:tblPr/>
              <a:tblGrid>
                <a:gridCol w="320400"/>
                <a:gridCol w="3803760"/>
                <a:gridCol w="1273320"/>
                <a:gridCol w="1280880"/>
                <a:gridCol w="1997280"/>
                <a:gridCol w="2628720"/>
                <a:gridCol w="808560"/>
              </a:tblGrid>
              <a:tr h="282600">
                <a:tc gridSpan="7">
                  <a:txBody>
                    <a:bodyPr lIns="36000" rIns="36000" anchor="t"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1" lang="ru-RU" sz="15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Министерство культуры Тульской области</a:t>
                      </a:r>
                      <a:endParaRPr b="0" lang="ru-RU" sz="15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5ce"/>
                    </a:solidFill>
                  </a:tcPr>
                </a:tc>
                <a:tc hMerge="1">
                  <a:txBody>
                    <a:bodyPr lIns="90000" rIns="90000" tIns="45000" bIns="45000" anchor="t">
                      <a:noAutofit/>
                    </a:bodyPr>
                    <a:p>
                      <a:endParaRPr b="0" lang="ru-RU" sz="18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90000" marR="9000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729fcf"/>
                    </a:solidFill>
                  </a:tcPr>
                </a:tc>
                <a:tc hMerge="1">
                  <a:txBody>
                    <a:bodyPr lIns="90000" rIns="90000" tIns="45000" bIns="45000" anchor="t">
                      <a:noAutofit/>
                    </a:bodyPr>
                    <a:p>
                      <a:endParaRPr b="0" lang="ru-RU" sz="18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90000" marR="9000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729fcf"/>
                    </a:solidFill>
                  </a:tcPr>
                </a:tc>
                <a:tc hMerge="1">
                  <a:txBody>
                    <a:bodyPr lIns="90000" rIns="90000" tIns="45000" bIns="45000" anchor="t">
                      <a:noAutofit/>
                    </a:bodyPr>
                    <a:p>
                      <a:endParaRPr b="0" lang="ru-RU" sz="18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90000" marR="9000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729fcf"/>
                    </a:solidFill>
                  </a:tcPr>
                </a:tc>
                <a:tc hMerge="1">
                  <a:txBody>
                    <a:bodyPr lIns="90000" rIns="90000" tIns="45000" bIns="45000" anchor="t">
                      <a:noAutofit/>
                    </a:bodyPr>
                    <a:p>
                      <a:endParaRPr b="0" lang="ru-RU" sz="18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90000" marR="9000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729fcf"/>
                    </a:solidFill>
                  </a:tcPr>
                </a:tc>
                <a:tc hMerge="1">
                  <a:txBody>
                    <a:bodyPr lIns="90000" rIns="90000" tIns="45000" bIns="45000" anchor="t">
                      <a:noAutofit/>
                    </a:bodyPr>
                    <a:p>
                      <a:endParaRPr b="0" lang="ru-RU" sz="18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90000" marR="9000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729fcf"/>
                    </a:solidFill>
                  </a:tcPr>
                </a:tc>
                <a:tc hMerge="1">
                  <a:txBody>
                    <a:bodyPr lIns="90000" rIns="90000" tIns="45000" bIns="45000" anchor="t">
                      <a:noAutofit/>
                    </a:bodyPr>
                    <a:p>
                      <a:endParaRPr b="0" lang="ru-RU" sz="18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90000" marR="9000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729fcf"/>
                    </a:solidFill>
                  </a:tcPr>
                </a:tc>
              </a:tr>
              <a:tr h="0">
                <a:tc>
                  <a:txBody>
                    <a:bodyPr lIns="36000" rIns="36000" anchor="t"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1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Ситуационный финансовый чек-ап на тему: “Стратегии финансовой культуры”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взрослое население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 07.09–11.09.2026 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ГУК ТО «РБИК» структурное подразделение «Тульская областная научная библиотека»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ТОНБ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</a:pPr>
                      <a:endParaRPr b="0" lang="ru-RU" sz="18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</a:tr>
              <a:tr h="423720">
                <a:tc>
                  <a:txBody>
                    <a:bodyPr lIns="36000" rIns="36000" anchor="t"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2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Выставка Банка России на тему: «Время и деньги» 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взрослое население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 07.09–11.09.2026 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 ОПТМИ ТОНБ 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ТОНБ, Отделение Тула Банка России 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</a:pPr>
                      <a:endParaRPr b="0" lang="ru-RU" sz="18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</a:tr>
              <a:tr h="423720">
                <a:tc>
                  <a:txBody>
                    <a:bodyPr lIns="36000" rIns="36000" anchor="t"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3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 Занятие на тему: «Бюджетная грамотность» 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взрослое население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 07.09–11.09.2026 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 ОПТМИ ТОНБ 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ТОНБ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</a:pPr>
                      <a:endParaRPr b="0" lang="ru-RU" sz="18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</a:tr>
              <a:tr h="423720">
                <a:tc>
                  <a:txBody>
                    <a:bodyPr lIns="36000" rIns="36000" anchor="t"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4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Практическая прогулка на тему: «Считаем по - купечески» 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взрослое население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 09.09.2026 11:00 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Выставочная экспозиция по истории предпринимательства 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ТОНБ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</a:pPr>
                      <a:endParaRPr b="0" lang="ru-RU" sz="18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</a:tr>
              <a:tr h="423720">
                <a:tc>
                  <a:txBody>
                    <a:bodyPr lIns="36000" rIns="36000" anchor="t"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5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Выставка книг из фонда ТОНБ 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взрослое население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 07.09–11.09.2026 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 ТОНБ 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ТОНБ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</a:pPr>
                      <a:endParaRPr b="0" lang="ru-RU" sz="18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</a:tr>
              <a:tr h="0">
                <a:tc gridSpan="7">
                  <a:txBody>
                    <a:bodyPr lIns="36000" rIns="36000" anchor="t"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1" lang="ru-RU" sz="15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Центр поддержки предпринимательства</a:t>
                      </a:r>
                      <a:endParaRPr b="0" lang="ru-RU" sz="15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5ce"/>
                    </a:solidFill>
                  </a:tcPr>
                </a:tc>
                <a:tc hMerge="1">
                  <a:txBody>
                    <a:bodyPr lIns="90000" rIns="90000" tIns="45000" bIns="45000" anchor="t">
                      <a:noAutofit/>
                    </a:bodyPr>
                    <a:p>
                      <a:endParaRPr b="0" lang="ru-RU" sz="18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90000" marR="9000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729fcf"/>
                    </a:solidFill>
                  </a:tcPr>
                </a:tc>
                <a:tc hMerge="1">
                  <a:txBody>
                    <a:bodyPr lIns="90000" rIns="90000" tIns="45000" bIns="45000" anchor="t">
                      <a:noAutofit/>
                    </a:bodyPr>
                    <a:p>
                      <a:endParaRPr b="0" lang="ru-RU" sz="18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90000" marR="9000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729fcf"/>
                    </a:solidFill>
                  </a:tcPr>
                </a:tc>
                <a:tc hMerge="1">
                  <a:txBody>
                    <a:bodyPr lIns="90000" rIns="90000" tIns="45000" bIns="45000" anchor="t">
                      <a:noAutofit/>
                    </a:bodyPr>
                    <a:p>
                      <a:endParaRPr b="0" lang="ru-RU" sz="18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90000" marR="9000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729fcf"/>
                    </a:solidFill>
                  </a:tcPr>
                </a:tc>
                <a:tc hMerge="1">
                  <a:txBody>
                    <a:bodyPr lIns="90000" rIns="90000" tIns="45000" bIns="45000" anchor="t">
                      <a:noAutofit/>
                    </a:bodyPr>
                    <a:p>
                      <a:endParaRPr b="0" lang="ru-RU" sz="18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90000" marR="9000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729fcf"/>
                    </a:solidFill>
                  </a:tcPr>
                </a:tc>
                <a:tc hMerge="1">
                  <a:txBody>
                    <a:bodyPr lIns="90000" rIns="90000" tIns="45000" bIns="45000" anchor="t">
                      <a:noAutofit/>
                    </a:bodyPr>
                    <a:p>
                      <a:endParaRPr b="0" lang="ru-RU" sz="18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90000" marR="9000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729fcf"/>
                    </a:solidFill>
                  </a:tcPr>
                </a:tc>
                <a:tc hMerge="1">
                  <a:txBody>
                    <a:bodyPr lIns="90000" rIns="90000" tIns="45000" bIns="45000" anchor="t">
                      <a:noAutofit/>
                    </a:bodyPr>
                    <a:p>
                      <a:endParaRPr b="0" lang="ru-RU" sz="18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90000" marR="9000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729fcf"/>
                    </a:solidFill>
                  </a:tcPr>
                </a:tc>
              </a:tr>
              <a:tr h="0">
                <a:tc>
                  <a:txBody>
                    <a:bodyPr lIns="36000" rIns="36000" anchor="t"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1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Вебинар на тему: «Источники финансирования для стартапов» 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взрослое население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 07.09–11.09.2026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 Центр «Мой бизнес» 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 Центр «Мой бизнес» 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</a:pPr>
                      <a:endParaRPr b="0" lang="ru-RU" sz="18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</a:tr>
              <a:tr h="0">
                <a:tc gridSpan="7">
                  <a:txBody>
                    <a:bodyPr lIns="36000" rIns="36000" anchor="t"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1" lang="ru-RU" sz="15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Министерство социальной защиты Тульской области</a:t>
                      </a:r>
                      <a:endParaRPr b="0" lang="ru-RU" sz="15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5ce"/>
                    </a:solidFill>
                  </a:tcPr>
                </a:tc>
                <a:tc hMerge="1">
                  <a:txBody>
                    <a:bodyPr lIns="90000" rIns="90000" tIns="45000" bIns="45000" anchor="t">
                      <a:noAutofit/>
                    </a:bodyPr>
                    <a:p>
                      <a:endParaRPr b="0" lang="ru-RU" sz="18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90000" marR="9000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729fcf"/>
                    </a:solidFill>
                  </a:tcPr>
                </a:tc>
                <a:tc hMerge="1">
                  <a:txBody>
                    <a:bodyPr lIns="90000" rIns="90000" tIns="45000" bIns="45000" anchor="t">
                      <a:noAutofit/>
                    </a:bodyPr>
                    <a:p>
                      <a:endParaRPr b="0" lang="ru-RU" sz="18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90000" marR="9000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729fcf"/>
                    </a:solidFill>
                  </a:tcPr>
                </a:tc>
                <a:tc hMerge="1">
                  <a:txBody>
                    <a:bodyPr lIns="90000" rIns="90000" tIns="45000" bIns="45000" anchor="t">
                      <a:noAutofit/>
                    </a:bodyPr>
                    <a:p>
                      <a:endParaRPr b="0" lang="ru-RU" sz="18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90000" marR="9000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729fcf"/>
                    </a:solidFill>
                  </a:tcPr>
                </a:tc>
                <a:tc hMerge="1">
                  <a:txBody>
                    <a:bodyPr lIns="90000" rIns="90000" tIns="45000" bIns="45000" anchor="t">
                      <a:noAutofit/>
                    </a:bodyPr>
                    <a:p>
                      <a:endParaRPr b="0" lang="ru-RU" sz="18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90000" marR="9000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729fcf"/>
                    </a:solidFill>
                  </a:tcPr>
                </a:tc>
                <a:tc hMerge="1">
                  <a:txBody>
                    <a:bodyPr lIns="90000" rIns="90000" tIns="45000" bIns="45000" anchor="t">
                      <a:noAutofit/>
                    </a:bodyPr>
                    <a:p>
                      <a:endParaRPr b="0" lang="ru-RU" sz="18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90000" marR="9000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729fcf"/>
                    </a:solidFill>
                  </a:tcPr>
                </a:tc>
                <a:tc hMerge="1">
                  <a:txBody>
                    <a:bodyPr lIns="90000" rIns="90000" tIns="45000" bIns="45000" anchor="t">
                      <a:noAutofit/>
                    </a:bodyPr>
                    <a:p>
                      <a:endParaRPr b="0" lang="ru-RU" sz="18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90000" marR="9000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729fcf"/>
                    </a:solidFill>
                  </a:tcPr>
                </a:tc>
              </a:tr>
              <a:tr h="0">
                <a:tc>
                  <a:txBody>
                    <a:bodyPr lIns="36000" rIns="36000" anchor="t"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1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Интерактивное мероприятие «Грамотный семейный бюджет»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взрослое население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07.09.26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Стационарное отделение ГУ ТО «СМФЦ «МСЦ»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Стационарное отделение ГУ ТО «СМФЦ «МСЦ»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</a:pPr>
                      <a:endParaRPr b="0" lang="ru-RU" sz="18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</a:tr>
              <a:tr h="598320">
                <a:tc>
                  <a:txBody>
                    <a:bodyPr lIns="36000" rIns="36000" anchor="t"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2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Игра «Реклама: правда и ложь»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школьники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07.09.26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Стационарное отделение ГУ ТО «СРЦН № 2» (р.п. Одоев, ул. Октябрьская, д.72 а)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Стационарное отделение ГУ ТО «СРЦН № 2» 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</a:pPr>
                      <a:endParaRPr b="0" lang="ru-RU" sz="18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</a:tr>
              <a:tr h="772920">
                <a:tc>
                  <a:txBody>
                    <a:bodyPr lIns="36000" rIns="36000" anchor="t"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3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Тематическое мероприятие по вопросам финансовой грамотности для участников и ветеранов боевых действий, а также членов их семей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взрослое население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07.09.26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ГКУ ТО «Центр сопровождения участников и ветеранов боевых действий и членов их  семей «Герой-71» (г. Тула, ул. Демонстрации, д.2)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ГКУ ТО «Центр сопровождения участников и ветеранов боевых действий и членов их  семей «Герой-71» 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</a:pPr>
                      <a:endParaRPr b="0" lang="ru-RU" sz="18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</a:tr>
              <a:tr h="599760">
                <a:tc>
                  <a:txBody>
                    <a:bodyPr lIns="36000" rIns="36000" anchor="t"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4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Интерактивное занятие — игра на тему:знакомство с монетами, купюрами, понятиями «покупка», «копилка»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школьники, взрослое население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07.09.26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ГУ ТО «ТОЦРИ» (г. Тула, ул. Пузакова, д.36)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ГУ ТО «ТОЦРИ» (г. Тула)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</a:pPr>
                      <a:endParaRPr b="0" lang="ru-RU" sz="18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</a:tr>
            </a:tbl>
          </a:graphicData>
        </a:graphic>
      </p:graphicFrame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15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95" name=""/>
          <p:cNvGraphicFramePr/>
          <p:nvPr/>
        </p:nvGraphicFramePr>
        <p:xfrm>
          <a:off x="-11160" y="49320"/>
          <a:ext cx="12144600" cy="6945480"/>
        </p:xfrm>
        <a:graphic>
          <a:graphicData uri="http://schemas.openxmlformats.org/drawingml/2006/table">
            <a:tbl>
              <a:tblPr/>
              <a:tblGrid>
                <a:gridCol w="362880"/>
                <a:gridCol w="3426120"/>
                <a:gridCol w="1072080"/>
                <a:gridCol w="719280"/>
                <a:gridCol w="2849040"/>
                <a:gridCol w="3075840"/>
                <a:gridCol w="639720"/>
              </a:tblGrid>
              <a:tr h="749160">
                <a:tc>
                  <a:txBody>
                    <a:bodyPr lIns="36000" rIns="36000" anchor="t"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5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Мастер-класс для родителей и детей: как распределить доходы, что такое «необходимые» и «желаемые» покупки. Практические задания с использованием игровых денег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школьники, взрослое население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08.09.26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ГУ ТО «ТОЦРИ» (г. Новомосковск, ул. Бережного, д.15)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ГУ ТО «ТОЦРИ» (г. Новомосковск)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</a:pPr>
                      <a:endParaRPr b="0" lang="ru-RU" sz="18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</a:tr>
              <a:tr h="579960">
                <a:tc>
                  <a:txBody>
                    <a:bodyPr lIns="36000" rIns="36000" anchor="t"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6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Лекция: «Мои финансы: от знаний к безопасности»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школьники, взрослое население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08.09.26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ГУ ТО «Региональный центр «Развитие» (г. Тула, ул. Епифанская, д.189)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ГУ ТО «Региональный центр «Развитие» (г. Тула)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</a:pPr>
                      <a:endParaRPr b="0" lang="ru-RU" sz="18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</a:tr>
              <a:tr h="918360">
                <a:tc>
                  <a:txBody>
                    <a:bodyPr lIns="36000" rIns="36000" anchor="t"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7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Мероприятие: «Финансовая грамотность в рамках цикла обучения финансовой грамотности несовершеннолетних — совместный проект с Благотворительным фондом Сбербанк и ПАО Сбербанк «Вклад в будущее»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школьники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08.09.26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ГУ ТО «СМФЦ «МСЦ» ( г. Тула, ул. Гоголевская, д.71)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ГУ ТО «СМФЦ «МСЦ» ( г. Тула)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</a:pPr>
                      <a:endParaRPr b="0" lang="ru-RU" sz="18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</a:tr>
              <a:tr h="443880">
                <a:tc>
                  <a:txBody>
                    <a:bodyPr lIns="36000" rIns="36000" anchor="t"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8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Настольные игры Банка России «Копить и тратить» (новый дом)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школьники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08.09.26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Стационарное отделение ГУ ТО «СРЦН № 3» (г. Алексин, ул. Арматурная, д. 19)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Стационарное отделение ГУ ТО «СРЦН № 3» (г. Алексин, ул. Арматурная, д. 19)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</a:pPr>
                      <a:endParaRPr b="0" lang="ru-RU" sz="18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</a:tr>
              <a:tr h="410760">
                <a:tc>
                  <a:txBody>
                    <a:bodyPr lIns="36000" rIns="36000" anchor="t"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9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Беседа для родителей: банки, банкоматы и банковские карты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взрослое население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08.09.26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Отделение помощи ГУ ТО «СРЦН № 3» (г. Алексин, ул. 50 лет ВЛКСМ, д.6)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Отделение помощи ГУ ТО «СРЦН № 3» (г. Алексин, ул. 50 лет ВЛКСМ, д.6)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</a:pPr>
                      <a:endParaRPr b="0" lang="ru-RU" sz="18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</a:tr>
              <a:tr h="749160">
                <a:tc>
                  <a:txBody>
                    <a:bodyPr lIns="36000" rIns="36000" anchor="t"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10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Интерактивное обучающее мероприятие: «Что в кошелечке лежит?»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воспитанники дошкольного и школьного возраста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08.09.26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Стационарное отделение ГУ ТО «СРЦН № 1»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Стационарное отделение ГУ ТО «СРЦН № 1»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</a:pPr>
                      <a:endParaRPr b="0" lang="ru-RU" sz="18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</a:tr>
              <a:tr h="579960">
                <a:tc>
                  <a:txBody>
                    <a:bodyPr lIns="36000" rIns="36000" anchor="t"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11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Занятие с детьми: «Государственная поддержка: вместо дорогих кредитов социальные контракты  льготы»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школьники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08.09.26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Стационарное отделение ГУ ТО «СРЦН № 5» (г. Ефремов, ул. Строителей, д.41а)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Стационарное отделение ГУ ТО «СРЦН № 5» (г. Ефремов)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</a:pPr>
                      <a:endParaRPr b="0" lang="ru-RU" sz="18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</a:tr>
              <a:tr h="579960">
                <a:tc>
                  <a:txBody>
                    <a:bodyPr lIns="36000" rIns="36000" anchor="t"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12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Тематический час на тему: «История денег»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школьники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08.09.26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Отделение помощи семье и детям ГУ ТО «СРЦН № 2» (р.п. Одоев, ул. Октябрьская, д.72а)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Отделение помощи семье и детям ГУ ТО «СРЦН № 2» (р.п. Одоев)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</a:pPr>
                      <a:endParaRPr b="0" lang="ru-RU" sz="18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</a:tr>
              <a:tr h="579960">
                <a:tc>
                  <a:txBody>
                    <a:bodyPr lIns="36000" rIns="36000" anchor="t"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13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Изготовление и распространение памяток, буклетов среди семей с детьми на тему: «Как научить детей пользоваться деньгами?»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школьники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08.09.26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Стационарное отделение помощи семье и детям ГУ ТО «СРЦН № 6» (г. Киреевск, ул. Комарова, д.17)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Стационарное отделение помощи семье и детям ГУ ТО «СРЦН № 6» (г. Киреевск)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</a:pPr>
                      <a:endParaRPr b="0" lang="ru-RU" sz="18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</a:tr>
              <a:tr h="579960">
                <a:tc>
                  <a:txBody>
                    <a:bodyPr lIns="36000" rIns="36000" anchor="t"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14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Просмотр и обсуждение образовательных мультфильмов «Смешарики. Азбука финансовой грамотности»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школьники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08.09.26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Стационарное отделение ГУ ТО «ЦРС» (г. Киреевск, ул. Кирова, д.12)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Стационарное отделение ГУ ТО «ЦРС» (г. Киреевск)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</a:pPr>
                      <a:endParaRPr b="0" lang="ru-RU" sz="18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</a:tr>
              <a:tr h="410760">
                <a:tc>
                  <a:txBody>
                    <a:bodyPr lIns="36000" rIns="36000" anchor="t"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15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Викторина на тему: «Денежный интеллект»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школьники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09.09.26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Стационарное отделение ГУ ТО «СРЦН № 6» (г. Киреевск, ул. Комарова, д.17)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Стационарное отделение ГУ ТО «СРЦН № 6» (г. Киреевск)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</a:pPr>
                      <a:endParaRPr b="0" lang="ru-RU" sz="18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</a:tr>
            </a:tbl>
          </a:graphicData>
        </a:graphic>
      </p:graphicFrame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16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96" name=""/>
          <p:cNvGraphicFramePr/>
          <p:nvPr/>
        </p:nvGraphicFramePr>
        <p:xfrm>
          <a:off x="0" y="0"/>
          <a:ext cx="12191760" cy="7052400"/>
        </p:xfrm>
        <a:graphic>
          <a:graphicData uri="http://schemas.openxmlformats.org/drawingml/2006/table">
            <a:tbl>
              <a:tblPr/>
              <a:tblGrid>
                <a:gridCol w="257040"/>
                <a:gridCol w="2923560"/>
                <a:gridCol w="925200"/>
                <a:gridCol w="936360"/>
                <a:gridCol w="3084480"/>
                <a:gridCol w="3495600"/>
                <a:gridCol w="569880"/>
              </a:tblGrid>
              <a:tr h="529200">
                <a:tc>
                  <a:txBody>
                    <a:bodyPr lIns="36000" rIns="36000" anchor="t"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16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Просмотр видеоролика: «Безопасность детей в интернете»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школьники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09.09.26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Стационарное отделение ГУ ТО «СРЦН № 5» (г. Богородицк, ул. Комсомольская, д.89)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Стационарное отделение ГУ ТО «СРЦН № 5» (г. Богородицк)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</a:pPr>
                      <a:endParaRPr b="0" lang="ru-RU" sz="18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</a:tr>
              <a:tr h="579960">
                <a:tc>
                  <a:txBody>
                    <a:bodyPr lIns="36000" rIns="36000" anchor="t"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17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Мероприятие по предотвращению мошенничества «Опасно — безопасно» и ролевая игра «Вор и деньги»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школьники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09.09.26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Стационарное отделение ГУ ТО «ДСОД «Головеньковский дом заботы»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Стационарное отделение ГУ ТО «ДСОД «Головеньковский дом заботы»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</a:pPr>
                      <a:endParaRPr b="0" lang="ru-RU" sz="18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</a:tr>
              <a:tr h="579960">
                <a:tc>
                  <a:txBody>
                    <a:bodyPr lIns="36000" rIns="36000" anchor="t"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18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Час финансовой грамотности на тему:  «Бережное потребление и сбережение. Что такое банки?»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школьники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09.09.26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Отделение помощи семье и детям ГУ ТО «СРЦН № 6» (г. Кимовск, ул. Толстого, д.18)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Отделение помощи семье и детям ГУ ТО «СРЦН № 6» (г. Кимовск)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</a:pPr>
                      <a:endParaRPr b="0" lang="ru-RU" sz="18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</a:tr>
              <a:tr h="579960">
                <a:tc>
                  <a:txBody>
                    <a:bodyPr lIns="36000" rIns="36000" anchor="t"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19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Посещение Суворовского офиса банка ВТБ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школьники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09.09.26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Отделение помощи семье и детям ГУ ТО «СРЦН № 2» ( г.Суворов, ул. Строителей, д.15)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Отделение помощи семье и детям ГУ ТО «СРЦН № 2» ( г.Суворов)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</a:pPr>
                      <a:endParaRPr b="0" lang="ru-RU" sz="18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</a:tr>
              <a:tr h="410760">
                <a:tc>
                  <a:txBody>
                    <a:bodyPr lIns="36000" rIns="36000" anchor="t"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20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Викторина «Деньги любят счет»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школьники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09.09.26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Стационарное отделение ГУ ТО «ЦРС» (г. Киреевск, ул. Кирова, д.12)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Стационарное отделение ГУ ТО «ЦРС» (г. Киреевск)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</a:pPr>
                      <a:endParaRPr b="0" lang="ru-RU" sz="18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</a:tr>
              <a:tr h="579960">
                <a:tc>
                  <a:txBody>
                    <a:bodyPr lIns="36000" rIns="36000" anchor="t"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21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Игра — беседа «Путешествие в страну денег»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школьники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09.09.26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Отделение помощи семье и детям ГУ ТО «СРЦН № 2» (п.Арсеньево, ул. Бандикова, д. 117)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Отделение помощи семье и детям ГУ ТО «СРЦН № 2» (п.Арсеньево)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</a:pPr>
                      <a:endParaRPr b="0" lang="ru-RU" sz="18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</a:tr>
              <a:tr h="579960">
                <a:tc>
                  <a:txBody>
                    <a:bodyPr lIns="36000" rIns="36000" anchor="t"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22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Интерактивное мероприятие «Будьте внимательны : «быстрые деньги»-дороги! Опасайтесь фишинга!»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школьники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09.09.26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Стационарное отделение ГУ ТО «Отделение реабилитации» (г. Новомосковск, ул. Пионеров, д.2)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Стационарное отделение ГУ ТО «Отделение реаби-литации» (г. Новомосковск)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</a:pPr>
                      <a:endParaRPr b="0" lang="ru-RU" sz="18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</a:tr>
              <a:tr h="529200">
                <a:tc>
                  <a:txBody>
                    <a:bodyPr lIns="36000" rIns="36000" anchor="t"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23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Творческий конкурс «Мой первый кошелек» 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школьники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09.09.26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Стационарное отделение ГУ ТО «СРЦН № 4»(п. Гвардейский, ул. Молодежная, д.11)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Стационарное отделение ГУ ТО «СРЦН № 4»(п. Гвардейский)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</a:pPr>
                      <a:endParaRPr b="0" lang="ru-RU" sz="18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</a:tr>
              <a:tr h="579960">
                <a:tc>
                  <a:txBody>
                    <a:bodyPr lIns="36000" rIns="36000" anchor="t"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24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Занятие по финансовой грамотности для пожилых в рамках проекта «Культурный хаб»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люди старшего возраста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10.09.26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СДК «Воскресенский», с. Воскресенское, ул. Дружбы, д.30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ГУ ТО «Региональный центр «Развитие»; Отделение Тула Банка России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</a:pPr>
                      <a:endParaRPr b="0" lang="ru-RU" sz="18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</a:tr>
              <a:tr h="410760">
                <a:tc>
                  <a:txBody>
                    <a:bodyPr lIns="36000" rIns="36000" anchor="t"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25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Беседа — презентация с элементами викторины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подростки с ОВЗ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09.09.26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ГУ ТО «ТОЦРИ» (г. Тула, ул. Пузакова, д.36)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ГУ ТО «ТОЦРИ» (г. Тула)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</a:pPr>
                      <a:endParaRPr b="0" lang="ru-RU" sz="18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</a:tr>
              <a:tr h="579960">
                <a:tc>
                  <a:txBody>
                    <a:bodyPr lIns="36000" rIns="36000" anchor="t"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26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Командная игра — путешествие по станциям; «Банк», «Магазин», «Бюджет», «Сбережения». 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подростки с ОВЗ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10.09.26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ГУ ТО «ТОЦРИ» (г. Донской, ул. Советская, д. 14)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ГУ ТО «ТОЦРИ» (г. Донской)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</a:pPr>
                      <a:endParaRPr b="0" lang="ru-RU" sz="18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</a:tr>
              <a:tr h="918360">
                <a:tc>
                  <a:txBody>
                    <a:bodyPr lIns="36000" rIns="36000" anchor="t"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27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Лекция для сотрудников РЦ «Развитие» на тему: «Программа ПДС: забота о будущем»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взрослое население предпенсионного возраста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10.09.26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ГУ ТО «Региональный центр «Развитие» (г. Тула, ул. Епифанская, д.189)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ГУ ТО «Региональный центр «Развитие» (г. Тула)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</a:pPr>
                      <a:endParaRPr b="0" lang="ru-RU" sz="18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</a:tr>
            </a:tbl>
          </a:graphicData>
        </a:graphic>
      </p:graphicFrame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17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97" name=""/>
          <p:cNvGraphicFramePr/>
          <p:nvPr/>
        </p:nvGraphicFramePr>
        <p:xfrm>
          <a:off x="0" y="-3600"/>
          <a:ext cx="12132000" cy="6892920"/>
        </p:xfrm>
        <a:graphic>
          <a:graphicData uri="http://schemas.openxmlformats.org/drawingml/2006/table">
            <a:tbl>
              <a:tblPr/>
              <a:tblGrid>
                <a:gridCol w="282600"/>
                <a:gridCol w="3972960"/>
                <a:gridCol w="1345680"/>
                <a:gridCol w="856440"/>
                <a:gridCol w="2306880"/>
                <a:gridCol w="2348640"/>
                <a:gridCol w="1019160"/>
              </a:tblGrid>
              <a:tr h="749160">
                <a:tc>
                  <a:txBody>
                    <a:bodyPr lIns="36000" rIns="36000" anchor="t"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28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Игра, которая спасет ваш кошелек: «Виртуальные деньги — реальные эмоции»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школьники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10.09.26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Стационарное отделение ГУ ТО «ДСОД «Головеньковский дом заботы»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Стационарное отделение ГУ ТО «ДСОД «Головеньковский дом заботы»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</a:pPr>
                      <a:endParaRPr b="0" lang="ru-RU" sz="18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</a:tr>
              <a:tr h="410760">
                <a:tc>
                  <a:txBody>
                    <a:bodyPr lIns="36000" rIns="36000" anchor="t"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29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Квест — игра «Бюджетный менеджер»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школьники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10.09.26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Стационарное отделение ГУ ТО «ЦРС» (г. Киреевск, ул. Кирова, д.12)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Стационарное отделение ГУ ТО «ЦРС» (г. Киреевск)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</a:pPr>
                      <a:endParaRPr b="0" lang="ru-RU" sz="18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</a:tr>
              <a:tr h="579960">
                <a:tc>
                  <a:txBody>
                    <a:bodyPr lIns="36000" rIns="36000" anchor="t"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30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Конкурс плакатов «Береги копейку»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школьники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10.09.26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Стационарное отделение ГУ ТО «СРЦН № 4»(п. Гвардейский, ул. Молодежная, д.11)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Стационарное отделение ГУ ТО «СРЦН № 4»(п. Гвардейский)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</a:pPr>
                      <a:endParaRPr b="0" lang="ru-RU" sz="18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</a:tr>
              <a:tr h="579960">
                <a:tc>
                  <a:txBody>
                    <a:bodyPr lIns="36000" rIns="36000" anchor="t"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31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Лекция с элементами интерактива «Финансовая безопасность. Правила защиты от мошенничества»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взрослое население, школьники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10.09.26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Отделение помощи семье и детям ГУ ТО «СМФЦ «МСЦ» (п. Ленинский, ул. Ленина, д.6) 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Отделение помощи семье и детям ГУ ТО «СМФЦ «МСЦ» (п. Ленинский) 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</a:pPr>
                      <a:endParaRPr b="0" lang="ru-RU" sz="18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</a:tr>
              <a:tr h="579960">
                <a:tc>
                  <a:txBody>
                    <a:bodyPr lIns="36000" rIns="36000" anchor="t"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32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Информационный час «Основы финансовой грамотности»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взрослое население, школьники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10.09.26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Отделение помощи семье и детям ГУ ТО «СРЦН № 2» (г. Плавск, ул. Орлова, д.2а)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Отделение помощи семье и детям ГУ ТО «СРЦН № 2» (г. Плавск)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</a:pPr>
                      <a:endParaRPr b="0" lang="ru-RU" sz="18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</a:tr>
              <a:tr h="579960">
                <a:tc>
                  <a:txBody>
                    <a:bodyPr lIns="36000" rIns="36000" anchor="t"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33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Лекция для родителей на тему: «Как не ссориться из-за денег»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взрослое население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10.09.26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Отделение помощи семье и детям ГУ ТО «СРЦН № 5» (г.Богородицк, ул. Комсомольская, д.89)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Отделение помощи семье и детям ГУ ТО «СРЦН № 5» (г. Богородицк)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</a:pPr>
                      <a:endParaRPr b="0" lang="ru-RU" sz="18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</a:tr>
              <a:tr h="579960">
                <a:tc>
                  <a:txBody>
                    <a:bodyPr lIns="36000" rIns="36000" anchor="t"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34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Встречи с директором офиса «Донской» банка ВТБ и беседа о финансовой грамотности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школьники, взрослое население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10.09.26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Отделение помощи семье и детям ГУ ТО «СРЦН № 6» (г. Донской, ул. Новая, д.28)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Отделение помощи семье и детям ГУ ТО «СРЦН № 6» (г. Донской)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</a:pPr>
                      <a:endParaRPr b="0" lang="ru-RU" sz="18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</a:tr>
              <a:tr h="579960">
                <a:tc>
                  <a:txBody>
                    <a:bodyPr lIns="36000" rIns="36000" anchor="t"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35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Игра — викторина на тему: «Экономические загадки», беседа «Учись считать деньги по-взрослому»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школьники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10.09.26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Стационарное отделение ГУ ТО «СРЦН № 6» (п. Каменецкий, ул. Театральная, д.6а)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Стационарное отделение ГУ ТО «СРЦН № 6» (п. Каменецкий)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</a:pPr>
                      <a:endParaRPr b="0" lang="ru-RU" sz="18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</a:tr>
              <a:tr h="410760">
                <a:tc>
                  <a:txBody>
                    <a:bodyPr lIns="36000" rIns="36000" anchor="t"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36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Квест «Мои финансы и бюджет»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школьники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10.09.26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Стационарное отделение ГУ ТО «СРЦН № 1»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Стационарное отделение ГУ ТО «СРЦН № 1»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</a:pPr>
                      <a:endParaRPr b="0" lang="ru-RU" sz="18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</a:tr>
              <a:tr h="749160">
                <a:tc>
                  <a:txBody>
                    <a:bodyPr lIns="36000" rIns="36000" anchor="t"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37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Крупно — моторная полоса препятствий «Дорога к магазину»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школьники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11.09.26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Стационарное отделение ГУ ТО «ДСОД «Головеньковский дом заботы»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Стационарное отделение ГУ ТО «ДСОД «Головеньковский дом заботы»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</a:pPr>
                      <a:endParaRPr b="0" lang="ru-RU" sz="18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</a:tr>
              <a:tr h="410760">
                <a:tc>
                  <a:txBody>
                    <a:bodyPr lIns="36000" rIns="36000" anchor="t"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38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Тематическое мероприятие по вопросам финансовой грамотности 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школьники, взрослое население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11.09.26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Стационарное отделение ГУ ТО «ЦРС» (г. Киреевск, ул. Кирова, д.12)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Стационарное отделение ГУ ТО «ЦРС» (г. Киреевск)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</a:pPr>
                      <a:endParaRPr b="0" lang="ru-RU" sz="18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</a:tr>
            </a:tbl>
          </a:graphicData>
        </a:graphic>
      </p:graphicFrame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18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98" name=""/>
          <p:cNvGraphicFramePr/>
          <p:nvPr/>
        </p:nvGraphicFramePr>
        <p:xfrm>
          <a:off x="0" y="0"/>
          <a:ext cx="12191760" cy="7183800"/>
        </p:xfrm>
        <a:graphic>
          <a:graphicData uri="http://schemas.openxmlformats.org/drawingml/2006/table">
            <a:tbl>
              <a:tblPr/>
              <a:tblGrid>
                <a:gridCol w="280800"/>
                <a:gridCol w="4088520"/>
                <a:gridCol w="1135800"/>
                <a:gridCol w="1005120"/>
                <a:gridCol w="2603880"/>
                <a:gridCol w="2368440"/>
                <a:gridCol w="709560"/>
              </a:tblGrid>
              <a:tr h="579960">
                <a:tc>
                  <a:txBody>
                    <a:bodyPr lIns="36000" rIns="36000" anchor="t"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39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Квест — игра для воспитанников: «Финансовая паутина»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школьники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11.09.26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Стационарное отделение ГУ ТО «СРЦН № 3» (г. Алексин, ул. Арматурная, д. 19)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Стационарное отделение ГУ ТО «СРЦН № 3» (г. Алексин)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</a:pPr>
                      <a:endParaRPr b="0" lang="ru-RU" sz="18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</a:tr>
              <a:tr h="579960">
                <a:tc>
                  <a:txBody>
                    <a:bodyPr lIns="36000" rIns="36000" anchor="t"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40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Тренинг для несовершеннолетних: «Как защитить себя от мошенников»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школьники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11.09.26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Отделение помощи семье и детям ГУ ТО «СРЦН № 6» (г. Новомосковск, ул. Л.Толстого, д. 4)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Отделение помощи семье и детям ГУ ТО «СРЦН № 6» (г. Новомосковск)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</a:pPr>
                      <a:endParaRPr b="0" lang="ru-RU" sz="18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</a:tr>
              <a:tr h="579960">
                <a:tc>
                  <a:txBody>
                    <a:bodyPr lIns="36000" rIns="36000" anchor="t"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41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Семинар: «Семейный бюджет: планирование и контроль»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школьники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11.06.26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Стационарное отделение ГУ ТО «СРЦН № 6» (п. Каменецкий, ул. Театральная, д.6а)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Стационарное отделение ГУ ТО «СРЦН № 6» (п. Каменецкий)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</a:pPr>
                      <a:endParaRPr b="0" lang="ru-RU" sz="18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</a:tr>
              <a:tr h="579960">
                <a:tc>
                  <a:txBody>
                    <a:bodyPr lIns="36000" rIns="36000" anchor="t"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42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Дискуссия на  тему: «Доходы и расходы»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школьники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11.06.26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Стационарное отделение ГУ ТО «СРЦН № № 2» (р.п. Одоев, ул. Октябрьская, д. 141)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Стационарное отделение ГУ ТО «СРЦН № № 2» (р.п. Одоев)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</a:pPr>
                      <a:endParaRPr b="0" lang="ru-RU" sz="18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</a:tr>
              <a:tr h="579960">
                <a:tc>
                  <a:txBody>
                    <a:bodyPr lIns="36000" rIns="36000" anchor="t"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43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Консультация для родителей с элементами практикума «Планирование семейного бюджета»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школьники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11.06.26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Отделение помощи семье и детям ГУ ТО «СРЦН № 5» (п. Куркино, ул. Октябрьская, д.141)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Отделение помощи семье и детям ГУ ТО «СРЦН № 5» (п. Куркино)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</a:pPr>
                      <a:endParaRPr b="0" lang="ru-RU" sz="18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</a:tr>
              <a:tr h="579960">
                <a:tc>
                  <a:txBody>
                    <a:bodyPr lIns="36000" rIns="36000" anchor="t"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44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Занятия на тему: «Как защитить свои сбережения и не попасть на уловки мошенников», « Что такое банковская карта и как ей пользоваться»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молодые инвалиды и их родители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11.09.26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ГУ ТО «ТОЦРИ» (г. Тула, ул. Калинина, д.20, к.3)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ГУ ТО «ТОЦРИ» (г. Тула)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</a:pPr>
                      <a:endParaRPr b="0" lang="ru-RU" sz="18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</a:tr>
              <a:tr h="579960">
                <a:tc>
                  <a:txBody>
                    <a:bodyPr lIns="36000" rIns="36000" anchor="t"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45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Разработка и размещение на информационных площадках учреждения в сети «Интернет» поста по финансовой грамотности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взрослое население, школьники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11.09.26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Все подведомственные учреждения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Все подведомственные учреждения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</a:pPr>
                      <a:endParaRPr b="0" lang="ru-RU" sz="18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</a:tr>
              <a:tr h="268920">
                <a:tc gridSpan="7">
                  <a:txBody>
                    <a:bodyPr lIns="36000" rIns="36000" anchor="t"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1" lang="ru-RU" sz="15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ФГБОУ ВО ТулГу</a:t>
                      </a:r>
                      <a:endParaRPr b="0" lang="ru-RU" sz="15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5ce"/>
                    </a:solidFill>
                  </a:tcPr>
                </a:tc>
                <a:tc hMerge="1">
                  <a:txBody>
                    <a:bodyPr lIns="90000" rIns="90000" tIns="45000" bIns="45000" anchor="t">
                      <a:noAutofit/>
                    </a:bodyPr>
                    <a:p>
                      <a:endParaRPr b="0" lang="ru-RU" sz="18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90000" marR="9000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729fcf"/>
                    </a:solidFill>
                  </a:tcPr>
                </a:tc>
                <a:tc hMerge="1">
                  <a:txBody>
                    <a:bodyPr lIns="90000" rIns="90000" tIns="45000" bIns="45000" anchor="t">
                      <a:noAutofit/>
                    </a:bodyPr>
                    <a:p>
                      <a:endParaRPr b="0" lang="ru-RU" sz="18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90000" marR="9000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729fcf"/>
                    </a:solidFill>
                  </a:tcPr>
                </a:tc>
                <a:tc hMerge="1">
                  <a:txBody>
                    <a:bodyPr lIns="90000" rIns="90000" tIns="45000" bIns="45000" anchor="t">
                      <a:noAutofit/>
                    </a:bodyPr>
                    <a:p>
                      <a:endParaRPr b="0" lang="ru-RU" sz="18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90000" marR="9000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729fcf"/>
                    </a:solidFill>
                  </a:tcPr>
                </a:tc>
                <a:tc hMerge="1">
                  <a:txBody>
                    <a:bodyPr lIns="90000" rIns="90000" tIns="45000" bIns="45000" anchor="t">
                      <a:noAutofit/>
                    </a:bodyPr>
                    <a:p>
                      <a:endParaRPr b="0" lang="ru-RU" sz="18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90000" marR="9000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729fcf"/>
                    </a:solidFill>
                  </a:tcPr>
                </a:tc>
                <a:tc hMerge="1">
                  <a:txBody>
                    <a:bodyPr lIns="90000" rIns="90000" tIns="45000" bIns="45000" anchor="t">
                      <a:noAutofit/>
                    </a:bodyPr>
                    <a:p>
                      <a:endParaRPr b="0" lang="ru-RU" sz="18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90000" marR="9000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729fcf"/>
                    </a:solidFill>
                  </a:tcPr>
                </a:tc>
                <a:tc hMerge="1">
                  <a:txBody>
                    <a:bodyPr lIns="90000" rIns="90000" tIns="45000" bIns="45000" anchor="t">
                      <a:noAutofit/>
                    </a:bodyPr>
                    <a:p>
                      <a:endParaRPr b="0" lang="ru-RU" sz="18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90000" marR="9000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729fcf"/>
                    </a:solidFill>
                  </a:tcPr>
                </a:tc>
              </a:tr>
              <a:tr h="410760">
                <a:tc>
                  <a:txBody>
                    <a:bodyPr lIns="36000" rIns="36000" anchor="t"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1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«Урок успеха» 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студенты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07-11.09.2026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г. Тула, ТулГу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ТулГУ, Отделение Тула Банка России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</a:pPr>
                      <a:endParaRPr b="0" lang="ru-RU" sz="18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</a:tr>
              <a:tr h="410760">
                <a:tc>
                  <a:txBody>
                    <a:bodyPr lIns="36000" rIns="36000" anchor="t"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2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Заседание литературного клуба, посвященное вопросам формирования финансовой культуры.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студенты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11.09.26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Кластер «Октава»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ТулГУ, Отделение Тула Банка России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</a:pPr>
                      <a:endParaRPr b="0" lang="ru-RU" sz="18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</a:tr>
              <a:tr h="410760">
                <a:tc>
                  <a:txBody>
                    <a:bodyPr lIns="36000" rIns="36000" anchor="t"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3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Лекции по финансовой грамотности с привлечением финансовых волонтеров.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студенты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07-11.09.2026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г. Тула, ТулГу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ТулГу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</a:pPr>
                      <a:endParaRPr b="0" lang="ru-RU" sz="18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</a:tr>
              <a:tr h="268920">
                <a:tc gridSpan="7">
                  <a:txBody>
                    <a:bodyPr lIns="36000" rIns="36000" anchor="t"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1" lang="ru-RU" sz="14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Тульский филиал Финансового университета</a:t>
                      </a:r>
                      <a:endParaRPr b="0" lang="ru-RU" sz="14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5ce"/>
                    </a:solidFill>
                  </a:tcPr>
                </a:tc>
                <a:tc hMerge="1">
                  <a:txBody>
                    <a:bodyPr lIns="90000" rIns="90000" tIns="45000" bIns="45000" anchor="t">
                      <a:noAutofit/>
                    </a:bodyPr>
                    <a:p>
                      <a:endParaRPr b="0" lang="ru-RU" sz="18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90000" marR="9000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729fcf"/>
                    </a:solidFill>
                  </a:tcPr>
                </a:tc>
                <a:tc hMerge="1">
                  <a:txBody>
                    <a:bodyPr lIns="90000" rIns="90000" tIns="45000" bIns="45000" anchor="t">
                      <a:noAutofit/>
                    </a:bodyPr>
                    <a:p>
                      <a:endParaRPr b="0" lang="ru-RU" sz="18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90000" marR="9000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729fcf"/>
                    </a:solidFill>
                  </a:tcPr>
                </a:tc>
                <a:tc hMerge="1">
                  <a:txBody>
                    <a:bodyPr lIns="90000" rIns="90000" tIns="45000" bIns="45000" anchor="t">
                      <a:noAutofit/>
                    </a:bodyPr>
                    <a:p>
                      <a:endParaRPr b="0" lang="ru-RU" sz="18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90000" marR="9000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729fcf"/>
                    </a:solidFill>
                  </a:tcPr>
                </a:tc>
                <a:tc hMerge="1">
                  <a:txBody>
                    <a:bodyPr lIns="90000" rIns="90000" tIns="45000" bIns="45000" anchor="t">
                      <a:noAutofit/>
                    </a:bodyPr>
                    <a:p>
                      <a:endParaRPr b="0" lang="ru-RU" sz="18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90000" marR="9000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729fcf"/>
                    </a:solidFill>
                  </a:tcPr>
                </a:tc>
                <a:tc hMerge="1">
                  <a:txBody>
                    <a:bodyPr lIns="90000" rIns="90000" tIns="45000" bIns="45000" anchor="t">
                      <a:noAutofit/>
                    </a:bodyPr>
                    <a:p>
                      <a:endParaRPr b="0" lang="ru-RU" sz="18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90000" marR="9000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729fcf"/>
                    </a:solidFill>
                  </a:tcPr>
                </a:tc>
                <a:tc hMerge="1">
                  <a:txBody>
                    <a:bodyPr lIns="90000" rIns="90000" tIns="45000" bIns="45000" anchor="t">
                      <a:noAutofit/>
                    </a:bodyPr>
                    <a:p>
                      <a:endParaRPr b="0" lang="ru-RU" sz="18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90000" marR="9000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729fcf"/>
                    </a:solidFill>
                  </a:tcPr>
                </a:tc>
              </a:tr>
              <a:tr h="1087560">
                <a:tc>
                  <a:txBody>
                    <a:bodyPr lIns="36000" rIns="36000" anchor="t"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1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Круглый стол  на тему:  «Современные аспекты подготовки квалифицированных кадров финансистов для экономики региона»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органы влас-ти региона, вузы г. Тулы, представители бизнес - сообщества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08.09.26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г. Тула, ул. Оружейная, д.1 а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ТФ Финуниверситета 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До 30 чел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</a:tr>
            </a:tbl>
          </a:graphicData>
        </a:graphic>
      </p:graphicFrame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19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99" name=""/>
          <p:cNvGraphicFramePr/>
          <p:nvPr/>
        </p:nvGraphicFramePr>
        <p:xfrm>
          <a:off x="138240" y="50400"/>
          <a:ext cx="12032640" cy="6307200"/>
        </p:xfrm>
        <a:graphic>
          <a:graphicData uri="http://schemas.openxmlformats.org/drawingml/2006/table">
            <a:tbl>
              <a:tblPr/>
              <a:tblGrid>
                <a:gridCol w="330120"/>
                <a:gridCol w="4019760"/>
                <a:gridCol w="1914120"/>
                <a:gridCol w="906480"/>
                <a:gridCol w="1854360"/>
                <a:gridCol w="2233800"/>
                <a:gridCol w="774360"/>
              </a:tblGrid>
              <a:tr h="268920">
                <a:tc gridSpan="7">
                  <a:txBody>
                    <a:bodyPr lIns="36000" rIns="36000" anchor="t"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1" lang="ru-RU" sz="15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ТГПУ им. Л. Н. Толстого</a:t>
                      </a:r>
                      <a:endParaRPr b="0" lang="ru-RU" sz="15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5ce"/>
                    </a:solidFill>
                  </a:tcPr>
                </a:tc>
                <a:tc hMerge="1">
                  <a:txBody>
                    <a:bodyPr lIns="90000" rIns="90000" tIns="45000" bIns="45000" anchor="t">
                      <a:noAutofit/>
                    </a:bodyPr>
                    <a:p>
                      <a:endParaRPr b="0" lang="ru-RU" sz="18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90000" marR="9000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729fcf"/>
                    </a:solidFill>
                  </a:tcPr>
                </a:tc>
                <a:tc hMerge="1">
                  <a:txBody>
                    <a:bodyPr lIns="90000" rIns="90000" tIns="45000" bIns="45000" anchor="t">
                      <a:noAutofit/>
                    </a:bodyPr>
                    <a:p>
                      <a:endParaRPr b="0" lang="ru-RU" sz="18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90000" marR="9000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729fcf"/>
                    </a:solidFill>
                  </a:tcPr>
                </a:tc>
                <a:tc hMerge="1">
                  <a:txBody>
                    <a:bodyPr lIns="90000" rIns="90000" tIns="45000" bIns="45000" anchor="t">
                      <a:noAutofit/>
                    </a:bodyPr>
                    <a:p>
                      <a:endParaRPr b="0" lang="ru-RU" sz="18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90000" marR="9000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729fcf"/>
                    </a:solidFill>
                  </a:tcPr>
                </a:tc>
                <a:tc hMerge="1">
                  <a:txBody>
                    <a:bodyPr lIns="90000" rIns="90000" tIns="45000" bIns="45000" anchor="t">
                      <a:noAutofit/>
                    </a:bodyPr>
                    <a:p>
                      <a:endParaRPr b="0" lang="ru-RU" sz="18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90000" marR="9000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729fcf"/>
                    </a:solidFill>
                  </a:tcPr>
                </a:tc>
                <a:tc hMerge="1">
                  <a:txBody>
                    <a:bodyPr lIns="90000" rIns="90000" tIns="45000" bIns="45000" anchor="t">
                      <a:noAutofit/>
                    </a:bodyPr>
                    <a:p>
                      <a:endParaRPr b="0" lang="ru-RU" sz="18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90000" marR="9000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729fcf"/>
                    </a:solidFill>
                  </a:tcPr>
                </a:tc>
                <a:tc hMerge="1">
                  <a:txBody>
                    <a:bodyPr lIns="90000" rIns="90000" tIns="45000" bIns="45000" anchor="t">
                      <a:noAutofit/>
                    </a:bodyPr>
                    <a:p>
                      <a:endParaRPr b="0" lang="ru-RU" sz="18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90000" marR="9000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729fcf"/>
                    </a:solidFill>
                  </a:tcPr>
                </a:tc>
              </a:tr>
              <a:tr h="0">
                <a:tc>
                  <a:txBody>
                    <a:bodyPr lIns="36000" rIns="36000" anchor="t"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1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Марафон по финансовой грамотности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Марафон по финансовой грамотности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09-10.09.2026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г. Тула, ул. Ленина, д.125 к.4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Представители Банка России и Альфа Банка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До 250 чел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</a:tr>
              <a:tr h="409680">
                <a:tc gridSpan="7">
                  <a:txBody>
                    <a:bodyPr lIns="36000" rIns="36000" anchor="t"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1" lang="ru-RU" sz="15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Arial"/>
                        </a:rPr>
                        <a:t>Новомосковский институт РХТУ им. Д. И. Менделеева</a:t>
                      </a:r>
                      <a:endParaRPr b="0" lang="ru-RU" sz="15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  <a:p>
                      <a:pPr algn="ctr">
                        <a:lnSpc>
                          <a:spcPct val="100000"/>
                        </a:lnSpc>
                      </a:pPr>
                      <a:endParaRPr b="0" lang="ru-RU" sz="15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5ce"/>
                    </a:solidFill>
                  </a:tcPr>
                </a:tc>
                <a:tc hMerge="1">
                  <a:txBody>
                    <a:bodyPr lIns="90000" rIns="90000" tIns="45000" bIns="45000" anchor="t">
                      <a:noAutofit/>
                    </a:bodyPr>
                    <a:p>
                      <a:endParaRPr b="0" lang="ru-RU" sz="18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90000" marR="9000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729fcf"/>
                    </a:solidFill>
                  </a:tcPr>
                </a:tc>
                <a:tc hMerge="1">
                  <a:txBody>
                    <a:bodyPr lIns="90000" rIns="90000" tIns="45000" bIns="45000" anchor="t">
                      <a:noAutofit/>
                    </a:bodyPr>
                    <a:p>
                      <a:endParaRPr b="0" lang="ru-RU" sz="18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90000" marR="9000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729fcf"/>
                    </a:solidFill>
                  </a:tcPr>
                </a:tc>
                <a:tc hMerge="1">
                  <a:txBody>
                    <a:bodyPr lIns="90000" rIns="90000" tIns="45000" bIns="45000" anchor="t">
                      <a:noAutofit/>
                    </a:bodyPr>
                    <a:p>
                      <a:endParaRPr b="0" lang="ru-RU" sz="18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90000" marR="9000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729fcf"/>
                    </a:solidFill>
                  </a:tcPr>
                </a:tc>
                <a:tc hMerge="1">
                  <a:txBody>
                    <a:bodyPr lIns="90000" rIns="90000" tIns="45000" bIns="45000" anchor="t">
                      <a:noAutofit/>
                    </a:bodyPr>
                    <a:p>
                      <a:endParaRPr b="0" lang="ru-RU" sz="18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90000" marR="9000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729fcf"/>
                    </a:solidFill>
                  </a:tcPr>
                </a:tc>
                <a:tc hMerge="1">
                  <a:txBody>
                    <a:bodyPr lIns="90000" rIns="90000" tIns="45000" bIns="45000" anchor="t">
                      <a:noAutofit/>
                    </a:bodyPr>
                    <a:p>
                      <a:endParaRPr b="0" lang="ru-RU" sz="18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90000" marR="9000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729fcf"/>
                    </a:solidFill>
                  </a:tcPr>
                </a:tc>
                <a:tc hMerge="1">
                  <a:txBody>
                    <a:bodyPr lIns="90000" rIns="90000" tIns="45000" bIns="45000" anchor="t">
                      <a:noAutofit/>
                    </a:bodyPr>
                    <a:p>
                      <a:endParaRPr b="0" lang="ru-RU" sz="18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90000" marR="9000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729fcf"/>
                    </a:solidFill>
                  </a:tcPr>
                </a:tc>
              </a:tr>
              <a:tr h="0">
                <a:tc>
                  <a:txBody>
                    <a:bodyPr lIns="36000" rIns="36000" anchor="t"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1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Интерактивный лекторий «Налоговые вычеты для студентов»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студенты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07.09.26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г. Новомосковск, ул. Дружбы, д. 8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Преподаватель кафедры «Экономика, финансы и бух.учет»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До 30 чел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</a:tr>
              <a:tr h="410760">
                <a:tc>
                  <a:txBody>
                    <a:bodyPr lIns="36000" rIns="36000" anchor="t"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2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Кейс — чемпионат «Антимошенник»: разбор реальных схем обмана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студенты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09.09.26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г. Новомосковск, ул. Дружбы, д. 8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Сотрудник ОМВД г. Новомосковска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До 30 чел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</a:tr>
              <a:tr h="379800">
                <a:tc>
                  <a:txBody>
                    <a:bodyPr lIns="36000" rIns="36000" anchor="t"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3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Встречи с экспертом «Инвестиции без иллюзий»: разница между долгосрочными инвестициями и опасными спекулициями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студенты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11.09.26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г. Новомосковск, ул. Дружбы, д. 8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Финансовый аналитик ВТБ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До 30 чел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</a:tr>
              <a:tr h="0">
                <a:tc gridSpan="7">
                  <a:txBody>
                    <a:bodyPr lIns="36000" rIns="36000" anchor="t"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1" lang="ru-RU" sz="15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Arial"/>
                        </a:rPr>
                        <a:t>Тульский филиал РЭУ им. Г. В. Плеханова</a:t>
                      </a:r>
                      <a:endParaRPr b="0" lang="ru-RU" sz="15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5ce"/>
                    </a:solidFill>
                  </a:tcPr>
                </a:tc>
                <a:tc hMerge="1">
                  <a:txBody>
                    <a:bodyPr lIns="90000" rIns="90000" tIns="45000" bIns="45000" anchor="t">
                      <a:noAutofit/>
                    </a:bodyPr>
                    <a:p>
                      <a:endParaRPr b="0" lang="ru-RU" sz="18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90000" marR="9000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729fcf"/>
                    </a:solidFill>
                  </a:tcPr>
                </a:tc>
                <a:tc hMerge="1">
                  <a:txBody>
                    <a:bodyPr lIns="90000" rIns="90000" tIns="45000" bIns="45000" anchor="t">
                      <a:noAutofit/>
                    </a:bodyPr>
                    <a:p>
                      <a:endParaRPr b="0" lang="ru-RU" sz="18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90000" marR="9000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729fcf"/>
                    </a:solidFill>
                  </a:tcPr>
                </a:tc>
                <a:tc hMerge="1">
                  <a:txBody>
                    <a:bodyPr lIns="90000" rIns="90000" tIns="45000" bIns="45000" anchor="t">
                      <a:noAutofit/>
                    </a:bodyPr>
                    <a:p>
                      <a:endParaRPr b="0" lang="ru-RU" sz="18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90000" marR="9000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729fcf"/>
                    </a:solidFill>
                  </a:tcPr>
                </a:tc>
                <a:tc hMerge="1">
                  <a:txBody>
                    <a:bodyPr lIns="90000" rIns="90000" tIns="45000" bIns="45000" anchor="t">
                      <a:noAutofit/>
                    </a:bodyPr>
                    <a:p>
                      <a:endParaRPr b="0" lang="ru-RU" sz="18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90000" marR="9000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729fcf"/>
                    </a:solidFill>
                  </a:tcPr>
                </a:tc>
                <a:tc hMerge="1">
                  <a:txBody>
                    <a:bodyPr lIns="90000" rIns="90000" tIns="45000" bIns="45000" anchor="t">
                      <a:noAutofit/>
                    </a:bodyPr>
                    <a:p>
                      <a:endParaRPr b="0" lang="ru-RU" sz="18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90000" marR="9000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729fcf"/>
                    </a:solidFill>
                  </a:tcPr>
                </a:tc>
                <a:tc hMerge="1">
                  <a:txBody>
                    <a:bodyPr lIns="90000" rIns="90000" tIns="45000" bIns="45000" anchor="t">
                      <a:noAutofit/>
                    </a:bodyPr>
                    <a:p>
                      <a:endParaRPr b="0" lang="ru-RU" sz="18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90000" marR="9000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729fcf"/>
                    </a:solidFill>
                  </a:tcPr>
                </a:tc>
              </a:tr>
              <a:tr h="0">
                <a:tc>
                  <a:txBody>
                    <a:bodyPr lIns="36000" rIns="36000" anchor="t"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1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Открытая лекция: «Защита от финансового мошенничества»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студенты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07.09.26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г. Тула, ул. Тургеневская, д. 69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Представители УМВД 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До 50 чел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</a:tr>
              <a:tr h="410760">
                <a:tc>
                  <a:txBody>
                    <a:bodyPr lIns="36000" rIns="36000" anchor="t"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2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Интерактивная игра по финансовой грамотности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студенты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08.09.26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г. Тула, ул. Тургеневская, д. 69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 Отделение Тула Банка России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До 30 чел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</a:tr>
              <a:tr h="749160">
                <a:tc>
                  <a:txBody>
                    <a:bodyPr lIns="36000" rIns="36000" anchor="t"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3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Методический семинар для лиц пенсионного возраста на тему: «Особенности финансового планирования возрастных категорий населения»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взрослое население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09.09.26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г. Тула, ул. Ленина, д. 53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Тульский филиал РЭУ им. Г.В. Плеханова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До 20 чел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</a:tr>
              <a:tr h="749160">
                <a:tc>
                  <a:txBody>
                    <a:bodyPr lIns="36000" rIns="36000" anchor="t"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4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Мастер-класс на тему: «Финансовая безопасность в цифровом мире»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студенты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10.09.26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г. Тула, ул. Тургеневская, д. 69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Тульский филиал РЭУ им. Г.В. Плеханова + представители АКБ ФОРА-БАНК (АО)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До 35 чел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</a:tr>
              <a:tr h="749160">
                <a:tc>
                  <a:txBody>
                    <a:bodyPr lIns="36000" rIns="36000" anchor="t"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5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Круглый стол: «Инвестиции граждан в реальные и финансовые активы»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студенты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11.09.26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г. Тула, ул. Тургеневская, д. 69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Тульский филиал РЭУ им. Г.В. Плеханова + представители Тульского отделения ПАО Сбербанк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anchor="t"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1" lang="ru-RU" sz="1200" strike="noStrike" u="none">
                          <a:solidFill>
                            <a:srgbClr val="000000"/>
                          </a:solidFill>
                          <a:effectLst/>
                          <a:uFillTx/>
                          <a:latin typeface="PT Astra Serif"/>
                        </a:rPr>
                        <a:t>До 50 чел</a:t>
                      </a:r>
                      <a:endParaRPr b="0" lang="ru-RU" sz="1200" strike="noStrike" u="non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000000"/>
                      </a:solidFill>
                      <a:prstDash val="solid"/>
                    </a:lnL>
                    <a:lnR w="7200">
                      <a:solidFill>
                        <a:srgbClr val="000000"/>
                      </a:solidFill>
                      <a:prstDash val="solid"/>
                    </a:lnR>
                    <a:lnT w="7200">
                      <a:solidFill>
                        <a:srgbClr val="000000"/>
                      </a:solidFill>
                      <a:prstDash val="solid"/>
                    </a:lnT>
                    <a:lnB w="720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</a:tr>
            </a:tbl>
          </a:graphicData>
        </a:graphic>
      </p:graphicFrame>
    </p:spTree>
  </p:cSld>
  <mc:AlternateContent>
    <mc:Choice Requires="p14">
      <p:transition spd="slow" p14:dur="2000"/>
    </mc:Choice>
    <mc:Fallback>
      <p:transition spd="slow"/>
    </mc:Fallback>
  </mc:AlternateContent>
</p:sld>
</file>

<file path=ppt/theme/theme1.xml><?xml version="1.0" encoding="utf-8"?>
<a:theme xmlns:a="http://schemas.openxmlformats.org/drawingml/2006/main" xmlns:r="http://schemas.openxmlformats.org/officeDocument/2006/relationships" name="Тема Office">
  <a:themeElements>
    <a:clrScheme name="Стандартная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 pitchFamily="0" charset="1"/>
        <a:ea typeface=""/>
        <a:cs typeface=""/>
      </a:majorFont>
      <a:minorFont>
        <a:latin typeface="Calibri" panose="020F0502020204030204" pitchFamily="0" charset="1"/>
        <a:ea typeface=""/>
        <a:cs typeface=""/>
      </a:minorFont>
    </a:fontScheme>
    <a:fmtScheme>
      <a:fillStyleLst>
        <a:solidFill>
          <a:schemeClr val="phClr"/>
        </a:solidFill>
        <a:gradFill>
          <a:gsLst>
            <a:gs pos="0">
              <a:schemeClr val="phClr">
                <a:lumMod val="110000"/>
                <a:tint val="67000"/>
              </a:schemeClr>
            </a:gs>
            <a:gs pos="50000">
              <a:schemeClr val="phClr">
                <a:lumMod val="105000"/>
                <a:tint val="73000"/>
              </a:schemeClr>
            </a:gs>
            <a:gs pos="100000">
              <a:schemeClr val="phClr">
                <a:lumMod val="105000"/>
                <a:tint val="81000"/>
              </a:schemeClr>
            </a:gs>
          </a:gsLst>
          <a:lin ang="5400000" scaled="0"/>
          <a:tileRect l="0" t="0" r="0" b="0"/>
        </a:gradFill>
        <a:gradFill>
          <a:gsLst>
            <a:gs pos="0">
              <a:schemeClr val="phClr">
                <a:lumMod val="102000"/>
                <a:tint val="94000"/>
              </a:schemeClr>
            </a:gs>
            <a:gs pos="50000">
              <a:schemeClr val="phClr">
                <a:lumMod val="100000"/>
                <a:shade val="100000"/>
              </a:schemeClr>
            </a:gs>
            <a:gs pos="100000">
              <a:schemeClr val="phClr">
                <a:lumMod val="99000"/>
                <a:shade val="78000"/>
              </a:schemeClr>
            </a:gs>
          </a:gsLst>
          <a:lin ang="5400000" scaled="0"/>
          <a:tileRect l="0" t="0" r="0" b="0"/>
        </a:gradFill>
      </a:fillStyleLst>
      <a:lnStyleLst>
        <a:ln w="6350" cap="flat" cmpd="sng" algn="ctr">
          <a:prstDash val="solid"/>
          <a:miter lim="800000"/>
        </a:ln>
        <a:ln w="12700" cap="flat" cmpd="sng" algn="ctr">
          <a:prstDash val="solid"/>
          <a:miter lim="800000"/>
        </a:ln>
        <a:ln w="19050" cap="flat" cmpd="sng" algn="ctr"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>
            <a:tint val="95000"/>
          </a:schemeClr>
        </a:solidFill>
        <a:gradFill>
          <a:gsLst>
            <a:gs pos="0">
              <a:schemeClr val="phClr">
                <a:tint val="93000"/>
                <a:shade val="98000"/>
                <a:lumMod val="102000"/>
              </a:schemeClr>
            </a:gs>
            <a:gs pos="50000">
              <a:schemeClr val="phClr">
                <a:tint val="98000"/>
                <a:shade val="90000"/>
                <a:lumMod val="103000"/>
              </a:schemeClr>
            </a:gs>
            <a:gs pos="100000">
              <a:schemeClr val="phClr">
                <a:shade val="63000"/>
              </a:schemeClr>
            </a:gs>
          </a:gsLst>
          <a:lin ang="5400000" scaled="0"/>
          <a:tileRect l="0" t="0" r="0" b="0"/>
        </a:gradFill>
      </a:bgFillStyleLst>
    </a:fmtScheme>
  </a:themeElements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166</TotalTime>
  <Application>LibreOffice/25.2.6.2$Linux_X86_64 LibreOffice_project/520$Build-2</Application>
  <AppVersion>15.0000</AppVersion>
  <Words>319</Words>
  <Paragraphs>39</Paragraphs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2026-04-26T16:47:07Z</dcterms:created>
  <dc:creator>Николай Суслин</dc:creator>
  <dc:description/>
  <dc:language>ru-RU</dc:language>
  <cp:lastModifiedBy/>
  <dcterms:modified xsi:type="dcterms:W3CDTF">2026-09-04T13:46:38Z</dcterms:modified>
  <cp:revision>23</cp:revision>
  <dc:subject/>
  <dc:title>Цикл вебинаров по финансовой грамотности для представителей малого и среднего бизнеса, а также самозанятых</dc:title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PresentationFormat">
    <vt:lpwstr>Широкоэкранный</vt:lpwstr>
  </property>
  <property fmtid="{D5CDD505-2E9C-101B-9397-08002B2CF9AE}" pid="3" name="Slides">
    <vt:i4>3</vt:i4>
  </property>
</Properties>
</file>